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5"/>
  </p:notesMasterIdLst>
  <p:handoutMasterIdLst>
    <p:handoutMasterId r:id="rId16"/>
  </p:handoutMasterIdLst>
  <p:sldIdLst>
    <p:sldId id="258" r:id="rId5"/>
    <p:sldId id="268" r:id="rId6"/>
    <p:sldId id="269" r:id="rId7"/>
    <p:sldId id="270" r:id="rId8"/>
    <p:sldId id="278" r:id="rId9"/>
    <p:sldId id="271" r:id="rId10"/>
    <p:sldId id="280" r:id="rId11"/>
    <p:sldId id="272" r:id="rId12"/>
    <p:sldId id="279" r:id="rId13"/>
    <p:sldId id="27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7949" autoAdjust="0"/>
  </p:normalViewPr>
  <p:slideViewPr>
    <p:cSldViewPr snapToGrid="0" showGuides="1">
      <p:cViewPr>
        <p:scale>
          <a:sx n="48" d="100"/>
          <a:sy n="48" d="100"/>
        </p:scale>
        <p:origin x="-797" y="-149"/>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19-May-22</a:t>
            </a:fld>
            <a:endParaRPr lang="en-US" dirty="0"/>
          </a:p>
        </p:txBody>
      </p:sp>
      <p:sp>
        <p:nvSpPr>
          <p:cNvPr id="4" name="Footer Placeholder 3">
            <a:extLst>
              <a:ext uri="{FF2B5EF4-FFF2-40B4-BE49-F238E27FC236}">
                <a16:creationId xmlns:a16="http://schemas.microsoft.com/office/drawing/2014/main" xmlns=""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17.jpeg>
</file>

<file path=ppt/media/image2.png>
</file>

<file path=ppt/media/image3.png>
</file>

<file path=ppt/media/image4.png>
</file>

<file path=ppt/media/image4.svg>
</file>

<file path=ppt/media/image5.png>
</file>

<file path=ppt/media/image6.png>
</file>

<file path=ppt/media/image6.sv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19-May-22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3179795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2</a:t>
            </a:fld>
            <a:endParaRPr lang="en-US"/>
          </a:p>
        </p:txBody>
      </p:sp>
    </p:spTree>
    <p:extLst>
      <p:ext uri="{BB962C8B-B14F-4D97-AF65-F5344CB8AC3E}">
        <p14:creationId xmlns:p14="http://schemas.microsoft.com/office/powerpoint/2010/main" val="2243169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3</a:t>
            </a:fld>
            <a:endParaRPr lang="en-US"/>
          </a:p>
        </p:txBody>
      </p:sp>
    </p:spTree>
    <p:extLst>
      <p:ext uri="{BB962C8B-B14F-4D97-AF65-F5344CB8AC3E}">
        <p14:creationId xmlns:p14="http://schemas.microsoft.com/office/powerpoint/2010/main" val="2851398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4</a:t>
            </a:fld>
            <a:endParaRPr lang="en-US"/>
          </a:p>
        </p:txBody>
      </p:sp>
    </p:spTree>
    <p:extLst>
      <p:ext uri="{BB962C8B-B14F-4D97-AF65-F5344CB8AC3E}">
        <p14:creationId xmlns:p14="http://schemas.microsoft.com/office/powerpoint/2010/main" val="3328078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5</a:t>
            </a:fld>
            <a:endParaRPr lang="en-US"/>
          </a:p>
        </p:txBody>
      </p:sp>
    </p:spTree>
    <p:extLst>
      <p:ext uri="{BB962C8B-B14F-4D97-AF65-F5344CB8AC3E}">
        <p14:creationId xmlns:p14="http://schemas.microsoft.com/office/powerpoint/2010/main" val="2854830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6</a:t>
            </a:fld>
            <a:endParaRPr lang="en-US"/>
          </a:p>
        </p:txBody>
      </p:sp>
    </p:spTree>
    <p:extLst>
      <p:ext uri="{BB962C8B-B14F-4D97-AF65-F5344CB8AC3E}">
        <p14:creationId xmlns:p14="http://schemas.microsoft.com/office/powerpoint/2010/main" val="3880404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8</a:t>
            </a:fld>
            <a:endParaRPr lang="en-US"/>
          </a:p>
        </p:txBody>
      </p:sp>
    </p:spTree>
    <p:extLst>
      <p:ext uri="{BB962C8B-B14F-4D97-AF65-F5344CB8AC3E}">
        <p14:creationId xmlns:p14="http://schemas.microsoft.com/office/powerpoint/2010/main" val="1631156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10</a:t>
            </a:fld>
            <a:endParaRPr lang="en-US" noProof="0" dirty="0"/>
          </a:p>
        </p:txBody>
      </p:sp>
    </p:spTree>
    <p:extLst>
      <p:ext uri="{BB962C8B-B14F-4D97-AF65-F5344CB8AC3E}">
        <p14:creationId xmlns:p14="http://schemas.microsoft.com/office/powerpoint/2010/main" val="10039034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4.png"/><Relationship Id="rId4" Type="http://schemas.openxmlformats.org/officeDocument/2006/relationships/image" Target="../media/image4.svg"/></Relationships>
</file>

<file path=ppt/slideLayouts/_rels/slideLayout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accent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xmlns=""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xmlns=""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xmlns=""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xmlns=""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xmlns=""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xmlns=""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312605"/>
            <a:ext cx="1745251" cy="673365"/>
          </a:xfrm>
          <a:prstGeom prst="rect">
            <a:avLst/>
          </a:prstGeom>
        </p:spPr>
      </p:pic>
      <p:cxnSp>
        <p:nvCxnSpPr>
          <p:cNvPr id="5" name="Straight Connector 4">
            <a:extLst>
              <a:ext uri="{FF2B5EF4-FFF2-40B4-BE49-F238E27FC236}">
                <a16:creationId xmlns:a16="http://schemas.microsoft.com/office/drawing/2014/main" xmlns=""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xmlns="" id="{59758E15-A93D-4FB9-843D-1490E27A151B}"/>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13" name="Picture Placeholder 12">
            <a:extLst>
              <a:ext uri="{FF2B5EF4-FFF2-40B4-BE49-F238E27FC236}">
                <a16:creationId xmlns:a16="http://schemas.microsoft.com/office/drawing/2014/main" xmlns=""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xmlns=""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xmlns=""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xmlns=""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xmlns=""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844881"/>
            <a:ext cx="1745251" cy="673365"/>
          </a:xfrm>
          <a:prstGeom prst="rect">
            <a:avLst/>
          </a:prstGeom>
        </p:spPr>
      </p:pic>
      <p:cxnSp>
        <p:nvCxnSpPr>
          <p:cNvPr id="5" name="Straight Connector 4">
            <a:extLst>
              <a:ext uri="{FF2B5EF4-FFF2-40B4-BE49-F238E27FC236}">
                <a16:creationId xmlns:a16="http://schemas.microsoft.com/office/drawing/2014/main" xmlns=""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xmlns="" id="{4E0FBE0E-A6B0-483E-93DD-5C20DA069DB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lvl1pPr>
          </a:lstStyle>
          <a:p>
            <a:pPr marL="228600" lvl="0" indent="-228600"/>
            <a:r>
              <a:rPr lang="en-US" noProof="0" dirty="0"/>
              <a:t>Website </a:t>
            </a:r>
            <a:r>
              <a:rPr lang="en-US" noProof="0" dirty="0" err="1"/>
              <a:t>url</a:t>
            </a:r>
            <a:r>
              <a:rPr lang="en-US" noProof="0" dirty="0"/>
              <a:t> here</a:t>
            </a:r>
          </a:p>
        </p:txBody>
      </p:sp>
      <p:pic>
        <p:nvPicPr>
          <p:cNvPr id="17" name="Graphic 16" descr="Envelope">
            <a:extLst>
              <a:ext uri="{FF2B5EF4-FFF2-40B4-BE49-F238E27FC236}">
                <a16:creationId xmlns:a16="http://schemas.microsoft.com/office/drawing/2014/main" xmlns="" id="{E5B30B87-6C2E-48F1-9026-E4F6BEA1CFE7}"/>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xmlns="" r:embed="rId4"/>
              </a:ext>
            </a:extLst>
          </a:blip>
          <a:stretch>
            <a:fillRect/>
          </a:stretch>
        </p:blipFill>
        <p:spPr>
          <a:xfrm>
            <a:off x="6541475" y="4452337"/>
            <a:ext cx="387795" cy="387795"/>
          </a:xfrm>
          <a:prstGeom prst="rect">
            <a:avLst/>
          </a:prstGeom>
        </p:spPr>
      </p:pic>
      <p:pic>
        <p:nvPicPr>
          <p:cNvPr id="18" name="Graphic 17" descr="Network">
            <a:extLst>
              <a:ext uri="{FF2B5EF4-FFF2-40B4-BE49-F238E27FC236}">
                <a16:creationId xmlns:a16="http://schemas.microsoft.com/office/drawing/2014/main" xmlns="" id="{2DA3CFE0-4ED8-4345-A158-94E70F463E99}"/>
              </a:ext>
            </a:extLst>
          </p:cNvPr>
          <p:cNvPicPr>
            <a:picLocks noChangeAspect="1"/>
          </p:cNvPicPr>
          <p:nvPr userDrawn="1"/>
        </p:nvPicPr>
        <p:blipFill>
          <a:blip r:embed="rId5">
            <a:extLst>
              <a:ext uri="{28A0092B-C50C-407E-A947-70E740481C1C}">
                <a14:useLocalDpi xmlns:a14="http://schemas.microsoft.com/office/drawing/2010/main"/>
              </a:ext>
              <a:ext uri="{96DAC541-7B7A-43D3-8B79-37D633B846F1}">
                <asvg:svgBlip xmlns:asvg="http://schemas.microsoft.com/office/drawing/2016/SVG/main" xmlns="" r:embed="rId6"/>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xmlns="" id="{2CE9908F-CF81-43F9-880A-401D0C0FB2ED}"/>
              </a:ext>
            </a:extLst>
          </p:cNvPr>
          <p:cNvSpPr>
            <a:spLocks noGrp="1"/>
          </p:cNvSpPr>
          <p:nvPr>
            <p:ph type="title"/>
          </p:nvPr>
        </p:nvSpPr>
        <p:spPr>
          <a:xfrm>
            <a:off x="6469778" y="3429000"/>
            <a:ext cx="5011410" cy="651448"/>
          </a:xfrm>
          <a:noFill/>
        </p:spPr>
        <p:txBody>
          <a:bodyPr wrap="square" rtlCol="0">
            <a:noAutofit/>
          </a:bodyPr>
          <a:lstStyle>
            <a:lvl1pPr>
              <a:defRPr lang="en-US" sz="6000" b="1" cap="all" baseline="0">
                <a:solidFill>
                  <a:schemeClr val="accent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637136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12">
            <a:extLst>
              <a:ext uri="{FF2B5EF4-FFF2-40B4-BE49-F238E27FC236}">
                <a16:creationId xmlns:a16="http://schemas.microsoft.com/office/drawing/2014/main" xmlns=""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xmlns=""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xmlns=""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xmlns=""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xmlns=""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12" name="Straight Connector 11">
            <a:extLst>
              <a:ext uri="{FF2B5EF4-FFF2-40B4-BE49-F238E27FC236}">
                <a16:creationId xmlns:a16="http://schemas.microsoft.com/office/drawing/2014/main" xmlns=""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Graphic 18" descr="Envelope">
            <a:extLst>
              <a:ext uri="{FF2B5EF4-FFF2-40B4-BE49-F238E27FC236}">
                <a16:creationId xmlns:a16="http://schemas.microsoft.com/office/drawing/2014/main" xmlns="" id="{A686352B-226C-4579-B831-0DC14EC3895E}"/>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6541475" y="4452337"/>
            <a:ext cx="387795" cy="387795"/>
          </a:xfrm>
          <a:prstGeom prst="rect">
            <a:avLst/>
          </a:prstGeom>
        </p:spPr>
      </p:pic>
      <p:pic>
        <p:nvPicPr>
          <p:cNvPr id="20" name="Graphic 19" descr="Network">
            <a:extLst>
              <a:ext uri="{FF2B5EF4-FFF2-40B4-BE49-F238E27FC236}">
                <a16:creationId xmlns:a16="http://schemas.microsoft.com/office/drawing/2014/main" xmlns="" id="{460C8169-012B-451A-A6C2-6FEC0DC82AFC}"/>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522084" y="4925640"/>
            <a:ext cx="426575" cy="426575"/>
          </a:xfrm>
          <a:prstGeom prst="rect">
            <a:avLst/>
          </a:prstGeom>
        </p:spPr>
      </p:pic>
      <p:sp>
        <p:nvSpPr>
          <p:cNvPr id="21" name="Subtitle 2">
            <a:extLst>
              <a:ext uri="{FF2B5EF4-FFF2-40B4-BE49-F238E27FC236}">
                <a16:creationId xmlns:a16="http://schemas.microsoft.com/office/drawing/2014/main" xmlns="" id="{ADF17BC1-06CE-42EA-A970-31A7ED871AA4}"/>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22" name="Text Placeholder 6">
            <a:extLst>
              <a:ext uri="{FF2B5EF4-FFF2-40B4-BE49-F238E27FC236}">
                <a16:creationId xmlns:a16="http://schemas.microsoft.com/office/drawing/2014/main" xmlns="" id="{7035F1B3-4E91-44FF-B4E7-E5D87C7A034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solidFill>
                  <a:schemeClr val="bg1"/>
                </a:solidFill>
              </a:defRPr>
            </a:lvl1pPr>
          </a:lstStyle>
          <a:p>
            <a:pPr marL="228600" lvl="0" indent="-228600"/>
            <a:r>
              <a:rPr lang="en-US" noProof="0" dirty="0"/>
              <a:t>Website </a:t>
            </a:r>
            <a:r>
              <a:rPr lang="en-US" noProof="0" dirty="0" err="1"/>
              <a:t>url</a:t>
            </a:r>
            <a:r>
              <a:rPr lang="en-US" noProof="0" dirty="0"/>
              <a:t> here</a:t>
            </a:r>
          </a:p>
        </p:txBody>
      </p:sp>
      <p:sp>
        <p:nvSpPr>
          <p:cNvPr id="18" name="Title 1">
            <a:extLst>
              <a:ext uri="{FF2B5EF4-FFF2-40B4-BE49-F238E27FC236}">
                <a16:creationId xmlns:a16="http://schemas.microsoft.com/office/drawing/2014/main" xmlns="" id="{525B5135-F466-4A63-A42C-3BB2BAA7D24D}"/>
              </a:ext>
            </a:extLst>
          </p:cNvPr>
          <p:cNvSpPr>
            <a:spLocks noGrp="1"/>
          </p:cNvSpPr>
          <p:nvPr>
            <p:ph type="title"/>
          </p:nvPr>
        </p:nvSpPr>
        <p:spPr>
          <a:xfrm>
            <a:off x="6469778" y="3158641"/>
            <a:ext cx="5011410" cy="921807"/>
          </a:xfrm>
          <a:noFill/>
        </p:spPr>
        <p:txBody>
          <a:bodyPr wrap="square" rtlCol="0">
            <a:noAutofit/>
          </a:bodyPr>
          <a:lstStyle>
            <a:lvl1pPr>
              <a:defRPr lang="en-US" sz="6000" b="1" cap="all" baseline="0" dirty="0">
                <a:solidFill>
                  <a:schemeClr val="bg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810107028"/>
      </p:ext>
    </p:extLst>
  </p:cSld>
  <p:clrMapOvr>
    <a:masterClrMapping/>
  </p:clrMapOvr>
  <p:extLst>
    <p:ext uri="{DCECCB84-F9BA-43D5-87BE-67443E8EF086}">
      <p15:sldGuideLst xmlns:p15="http://schemas.microsoft.com/office/powerpoint/2012/main" xmlns="">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Oval 5">
            <a:extLst>
              <a:ext uri="{FF2B5EF4-FFF2-40B4-BE49-F238E27FC236}">
                <a16:creationId xmlns:a16="http://schemas.microsoft.com/office/drawing/2014/main" xmlns=""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xmlns=""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grpSp>
        <p:nvGrpSpPr>
          <p:cNvPr id="14" name="Group 13">
            <a:extLst>
              <a:ext uri="{FF2B5EF4-FFF2-40B4-BE49-F238E27FC236}">
                <a16:creationId xmlns:a16="http://schemas.microsoft.com/office/drawing/2014/main" xmlns=""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xmlns=""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xmlns=""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xmlns=""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xmlns=""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9057881"/>
      </p:ext>
    </p:extLst>
  </p:cSld>
  <p:clrMapOvr>
    <a:masterClrMapping/>
  </p:clrMapOvr>
  <p:extLst>
    <p:ext uri="{DCECCB84-F9BA-43D5-87BE-67443E8EF086}">
      <p15:sldGuideLst xmlns:p15="http://schemas.microsoft.com/office/powerpoint/2012/main" xmlns="">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endParaRPr lang="en-US" noProof="0" dirty="0"/>
          </a:p>
        </p:txBody>
      </p:sp>
      <p:pic>
        <p:nvPicPr>
          <p:cNvPr id="8" name="Picture 7">
            <a:extLst>
              <a:ext uri="{FF2B5EF4-FFF2-40B4-BE49-F238E27FC236}">
                <a16:creationId xmlns:a16="http://schemas.microsoft.com/office/drawing/2014/main" xmlns=""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xmlns=""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xmlns=""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grpSp>
        <p:nvGrpSpPr>
          <p:cNvPr id="4" name="Group 3">
            <a:extLst>
              <a:ext uri="{FF2B5EF4-FFF2-40B4-BE49-F238E27FC236}">
                <a16:creationId xmlns:a16="http://schemas.microsoft.com/office/drawing/2014/main" xmlns="" id="{AD5251EA-F450-4DD1-995B-DC89513424C8}"/>
              </a:ext>
            </a:extLst>
          </p:cNvPr>
          <p:cNvGrpSpPr/>
          <p:nvPr userDrawn="1"/>
        </p:nvGrpSpPr>
        <p:grpSpPr>
          <a:xfrm rot="16200000">
            <a:off x="1637386" y="1473117"/>
            <a:ext cx="8917229" cy="10769768"/>
            <a:chOff x="-1728305" y="-2049517"/>
            <a:chExt cx="8917229" cy="10769768"/>
          </a:xfrm>
        </p:grpSpPr>
        <p:sp>
          <p:nvSpPr>
            <p:cNvPr id="17" name="Oval 16">
              <a:extLst>
                <a:ext uri="{FF2B5EF4-FFF2-40B4-BE49-F238E27FC236}">
                  <a16:creationId xmlns:a16="http://schemas.microsoft.com/office/drawing/2014/main" xmlns=""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8" name="Group 17">
              <a:extLst>
                <a:ext uri="{FF2B5EF4-FFF2-40B4-BE49-F238E27FC236}">
                  <a16:creationId xmlns:a16="http://schemas.microsoft.com/office/drawing/2014/main" xmlns=""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xmlns=""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xmlns=""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grpSp>
      <p:sp>
        <p:nvSpPr>
          <p:cNvPr id="21" name="Text Placeholder 2">
            <a:extLst>
              <a:ext uri="{FF2B5EF4-FFF2-40B4-BE49-F238E27FC236}">
                <a16:creationId xmlns:a16="http://schemas.microsoft.com/office/drawing/2014/main" xmlns=""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226544123"/>
      </p:ext>
    </p:extLst>
  </p:cSld>
  <p:clrMapOvr>
    <a:masterClrMapping/>
  </p:clrMapOvr>
  <p:extLst>
    <p:ext uri="{DCECCB84-F9BA-43D5-87BE-67443E8EF086}">
      <p15:sldGuideLst xmlns:p15="http://schemas.microsoft.com/office/powerpoint/2012/main" xmlns="">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xmlns=""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xmlns=""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5" name="Freeform 6">
              <a:extLst>
                <a:ext uri="{FF2B5EF4-FFF2-40B4-BE49-F238E27FC236}">
                  <a16:creationId xmlns:a16="http://schemas.microsoft.com/office/drawing/2014/main" xmlns=""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6" name="Freeform 7">
              <a:extLst>
                <a:ext uri="{FF2B5EF4-FFF2-40B4-BE49-F238E27FC236}">
                  <a16:creationId xmlns:a16="http://schemas.microsoft.com/office/drawing/2014/main" xmlns=""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xmlns=""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xmlns=""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xmlns=""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7" name="Content Placeholder 2">
            <a:extLst>
              <a:ext uri="{FF2B5EF4-FFF2-40B4-BE49-F238E27FC236}">
                <a16:creationId xmlns:a16="http://schemas.microsoft.com/office/drawing/2014/main" xmlns="" id="{1A1F33A2-66F7-4D85-99DD-7B00F265AC6D}"/>
              </a:ext>
            </a:extLst>
          </p:cNvPr>
          <p:cNvSpPr>
            <a:spLocks noGrp="1"/>
          </p:cNvSpPr>
          <p:nvPr>
            <p:ph idx="1"/>
          </p:nvPr>
        </p:nvSpPr>
        <p:spPr>
          <a:xfrm>
            <a:off x="515938" y="1825625"/>
            <a:ext cx="10837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2" name="Picture 11">
            <a:extLst>
              <a:ext uri="{FF2B5EF4-FFF2-40B4-BE49-F238E27FC236}">
                <a16:creationId xmlns:a16="http://schemas.microsoft.com/office/drawing/2014/main" xmlns="" id="{EC2DFD46-BF74-47BA-A496-92ED1979C36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3" name="Title 1">
            <a:extLst>
              <a:ext uri="{FF2B5EF4-FFF2-40B4-BE49-F238E27FC236}">
                <a16:creationId xmlns:a16="http://schemas.microsoft.com/office/drawing/2014/main" xmlns="" id="{EF788279-D710-447A-9E71-4D1344575691}"/>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37897589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xmlns=""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xmlns=""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xmlns=""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7">
              <a:extLst>
                <a:ext uri="{FF2B5EF4-FFF2-40B4-BE49-F238E27FC236}">
                  <a16:creationId xmlns:a16="http://schemas.microsoft.com/office/drawing/2014/main" xmlns=""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xmlns=""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xmlns=""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xmlns=""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Content Placeholder 2">
            <a:extLst>
              <a:ext uri="{FF2B5EF4-FFF2-40B4-BE49-F238E27FC236}">
                <a16:creationId xmlns:a16="http://schemas.microsoft.com/office/drawing/2014/main" xmlns="" id="{079DA8F4-EDD3-4D62-A90B-8C3C1AFB0083}"/>
              </a:ext>
            </a:extLst>
          </p:cNvPr>
          <p:cNvSpPr>
            <a:spLocks noGrp="1"/>
          </p:cNvSpPr>
          <p:nvPr>
            <p:ph sz="half" idx="1"/>
          </p:nvPr>
        </p:nvSpPr>
        <p:spPr>
          <a:xfrm>
            <a:off x="515938" y="1825625"/>
            <a:ext cx="5503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Content Placeholder 3">
            <a:extLst>
              <a:ext uri="{FF2B5EF4-FFF2-40B4-BE49-F238E27FC236}">
                <a16:creationId xmlns:a16="http://schemas.microsoft.com/office/drawing/2014/main" xmlns="" id="{DA0DA994-B4A9-447A-BEBF-3EA31D3755A2}"/>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xmlns="" id="{332150F9-14BF-4DCB-884D-49596914C29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1" name="Title 1">
            <a:extLst>
              <a:ext uri="{FF2B5EF4-FFF2-40B4-BE49-F238E27FC236}">
                <a16:creationId xmlns:a16="http://schemas.microsoft.com/office/drawing/2014/main" xmlns="" id="{19DEF115-82C2-4E9D-A22C-8DA561FB37B8}"/>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092934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xmlns=""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xmlns=""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6">
              <a:extLst>
                <a:ext uri="{FF2B5EF4-FFF2-40B4-BE49-F238E27FC236}">
                  <a16:creationId xmlns:a16="http://schemas.microsoft.com/office/drawing/2014/main" xmlns=""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4" name="Freeform 7">
              <a:extLst>
                <a:ext uri="{FF2B5EF4-FFF2-40B4-BE49-F238E27FC236}">
                  <a16:creationId xmlns:a16="http://schemas.microsoft.com/office/drawing/2014/main" xmlns=""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xmlns=""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xmlns=""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xmlns=""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ext Placeholder 2">
            <a:extLst>
              <a:ext uri="{FF2B5EF4-FFF2-40B4-BE49-F238E27FC236}">
                <a16:creationId xmlns:a16="http://schemas.microsoft.com/office/drawing/2014/main" xmlns=""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3">
            <a:extLst>
              <a:ext uri="{FF2B5EF4-FFF2-40B4-BE49-F238E27FC236}">
                <a16:creationId xmlns:a16="http://schemas.microsoft.com/office/drawing/2014/main" xmlns="" id="{67BA8B6E-A28D-4658-8C91-6CA7BD539B85}"/>
              </a:ext>
            </a:extLst>
          </p:cNvPr>
          <p:cNvSpPr>
            <a:spLocks noGrp="1"/>
          </p:cNvSpPr>
          <p:nvPr>
            <p:ph sz="half" idx="2"/>
          </p:nvPr>
        </p:nvSpPr>
        <p:spPr>
          <a:xfrm>
            <a:off x="51593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4">
            <a:extLst>
              <a:ext uri="{FF2B5EF4-FFF2-40B4-BE49-F238E27FC236}">
                <a16:creationId xmlns:a16="http://schemas.microsoft.com/office/drawing/2014/main" xmlns=""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xmlns="" id="{8DFD34E8-36CC-4FFE-926B-C170208FEDB8}"/>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21" name="Picture 20">
            <a:extLst>
              <a:ext uri="{FF2B5EF4-FFF2-40B4-BE49-F238E27FC236}">
                <a16:creationId xmlns:a16="http://schemas.microsoft.com/office/drawing/2014/main" xmlns="" id="{03383C6B-3BE4-4380-AF26-1C21492FCE8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5" name="Title 1">
            <a:extLst>
              <a:ext uri="{FF2B5EF4-FFF2-40B4-BE49-F238E27FC236}">
                <a16:creationId xmlns:a16="http://schemas.microsoft.com/office/drawing/2014/main" xmlns="" id="{AE3770E9-CB74-47B0-8229-91F6F756015E}"/>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4617946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xmlns=""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xmlns=""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xmlns=""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xmlns=""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9" name="Title 1">
            <a:extLst>
              <a:ext uri="{FF2B5EF4-FFF2-40B4-BE49-F238E27FC236}">
                <a16:creationId xmlns:a16="http://schemas.microsoft.com/office/drawing/2014/main" xmlns=""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20" name="Text Placeholder 3">
            <a:extLst>
              <a:ext uri="{FF2B5EF4-FFF2-40B4-BE49-F238E27FC236}">
                <a16:creationId xmlns:a16="http://schemas.microsoft.com/office/drawing/2014/main" xmlns=""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pic>
        <p:nvPicPr>
          <p:cNvPr id="8" name="Picture 7">
            <a:extLst>
              <a:ext uri="{FF2B5EF4-FFF2-40B4-BE49-F238E27FC236}">
                <a16:creationId xmlns:a16="http://schemas.microsoft.com/office/drawing/2014/main" xmlns="" id="{06298D65-1027-4897-A948-DCEEF8FC3D9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21071857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xmlns=""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xmlns=""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6">
              <a:extLst>
                <a:ext uri="{FF2B5EF4-FFF2-40B4-BE49-F238E27FC236}">
                  <a16:creationId xmlns:a16="http://schemas.microsoft.com/office/drawing/2014/main" xmlns=""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7">
              <a:extLst>
                <a:ext uri="{FF2B5EF4-FFF2-40B4-BE49-F238E27FC236}">
                  <a16:creationId xmlns:a16="http://schemas.microsoft.com/office/drawing/2014/main" xmlns=""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xmlns=""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xmlns=""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xmlns=""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itle 1">
            <a:extLst>
              <a:ext uri="{FF2B5EF4-FFF2-40B4-BE49-F238E27FC236}">
                <a16:creationId xmlns:a16="http://schemas.microsoft.com/office/drawing/2014/main" xmlns=""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17" name="Text Placeholder 3">
            <a:extLst>
              <a:ext uri="{FF2B5EF4-FFF2-40B4-BE49-F238E27FC236}">
                <a16:creationId xmlns:a16="http://schemas.microsoft.com/office/drawing/2014/main" xmlns=""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8" name="Content Placeholder 2">
            <a:extLst>
              <a:ext uri="{FF2B5EF4-FFF2-40B4-BE49-F238E27FC236}">
                <a16:creationId xmlns:a16="http://schemas.microsoft.com/office/drawing/2014/main" xmlns=""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xmlns="" id="{91881DEA-0ECB-4310-ADF5-4337ACB4338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3025310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xmlns=""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xmlns=""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xmlns=""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xmlns=""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xmlns=""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xmlns=""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xmlns=""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40839"/>
      </p:ext>
    </p:extLst>
  </p:cSld>
  <p:clrMapOvr>
    <a:masterClrMapping/>
  </p:clrMapOvr>
  <p:extLst>
    <p:ext uri="{DCECCB84-F9BA-43D5-87BE-67443E8EF086}">
      <p15:sldGuideLst xmlns:p15="http://schemas.microsoft.com/office/powerpoint/2012/main" xmlns="">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xmlns="" id="{4ACB5603-8A62-4D45-B6EF-0D7E2D5FC4F7}"/>
              </a:ext>
            </a:extLst>
          </p:cNvPr>
          <p:cNvSpPr>
            <a:spLocks noGrp="1"/>
          </p:cNvSpPr>
          <p:nvPr>
            <p:ph type="body" idx="1" hasCustomPrompt="1"/>
          </p:nvPr>
        </p:nvSpPr>
        <p:spPr>
          <a:xfrm>
            <a:off x="2139388" y="1154832"/>
            <a:ext cx="7900525" cy="764460"/>
          </a:xfrm>
        </p:spPr>
        <p:txBody>
          <a:bodyPr>
            <a:noAutofit/>
          </a:bodyPr>
          <a:lstStyle>
            <a:lvl1pPr marL="0" indent="0" algn="ctr">
              <a:buNone/>
              <a:defRPr sz="1800" cap="none"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Dummy Text Comes Here</a:t>
            </a:r>
          </a:p>
        </p:txBody>
      </p:sp>
      <p:pic>
        <p:nvPicPr>
          <p:cNvPr id="8" name="Picture 7">
            <a:extLst>
              <a:ext uri="{FF2B5EF4-FFF2-40B4-BE49-F238E27FC236}">
                <a16:creationId xmlns:a16="http://schemas.microsoft.com/office/drawing/2014/main" xmlns=""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xmlns=""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xmlns=""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sp>
        <p:nvSpPr>
          <p:cNvPr id="15" name="Picture Placeholder 14">
            <a:extLst>
              <a:ext uri="{FF2B5EF4-FFF2-40B4-BE49-F238E27FC236}">
                <a16:creationId xmlns:a16="http://schemas.microsoft.com/office/drawing/2014/main" xmlns="" id="{B5A30B6B-EEDB-4142-8138-D50F5A307D76}"/>
              </a:ext>
            </a:extLst>
          </p:cNvPr>
          <p:cNvSpPr>
            <a:spLocks noGrp="1"/>
          </p:cNvSpPr>
          <p:nvPr>
            <p:ph type="pic" sz="quarter" idx="13"/>
          </p:nvPr>
        </p:nvSpPr>
        <p:spPr>
          <a:xfrm>
            <a:off x="2993041" y="2270376"/>
            <a:ext cx="6206400" cy="4587625"/>
          </a:xfrm>
          <a:custGeom>
            <a:avLst/>
            <a:gdLst>
              <a:gd name="connsiteX0" fmla="*/ 3103200 w 6206400"/>
              <a:gd name="connsiteY0" fmla="*/ 0 h 4587625"/>
              <a:gd name="connsiteX1" fmla="*/ 6206400 w 6206400"/>
              <a:gd name="connsiteY1" fmla="*/ 3103200 h 4587625"/>
              <a:gd name="connsiteX2" fmla="*/ 5831861 w 6206400"/>
              <a:gd name="connsiteY2" fmla="*/ 4582370 h 4587625"/>
              <a:gd name="connsiteX3" fmla="*/ 5828668 w 6206400"/>
              <a:gd name="connsiteY3" fmla="*/ 4587625 h 4587625"/>
              <a:gd name="connsiteX4" fmla="*/ 377733 w 6206400"/>
              <a:gd name="connsiteY4" fmla="*/ 4587625 h 4587625"/>
              <a:gd name="connsiteX5" fmla="*/ 374540 w 6206400"/>
              <a:gd name="connsiteY5" fmla="*/ 4582370 h 4587625"/>
              <a:gd name="connsiteX6" fmla="*/ 0 w 6206400"/>
              <a:gd name="connsiteY6" fmla="*/ 3103200 h 4587625"/>
              <a:gd name="connsiteX7" fmla="*/ 3103200 w 6206400"/>
              <a:gd name="connsiteY7" fmla="*/ 0 h 458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00" h="4587625">
                <a:moveTo>
                  <a:pt x="3103200" y="0"/>
                </a:moveTo>
                <a:cubicBezTo>
                  <a:pt x="4817050" y="0"/>
                  <a:pt x="6206400" y="1389350"/>
                  <a:pt x="6206400" y="3103200"/>
                </a:cubicBezTo>
                <a:cubicBezTo>
                  <a:pt x="6206400" y="3638778"/>
                  <a:pt x="6070721" y="4142667"/>
                  <a:pt x="5831861" y="4582370"/>
                </a:cubicBezTo>
                <a:lnTo>
                  <a:pt x="5828668" y="4587625"/>
                </a:lnTo>
                <a:lnTo>
                  <a:pt x="377733" y="4587625"/>
                </a:lnTo>
                <a:lnTo>
                  <a:pt x="374540" y="4582370"/>
                </a:lnTo>
                <a:cubicBezTo>
                  <a:pt x="135679" y="4142667"/>
                  <a:pt x="0" y="3638778"/>
                  <a:pt x="0" y="3103200"/>
                </a:cubicBezTo>
                <a:cubicBezTo>
                  <a:pt x="0" y="1389350"/>
                  <a:pt x="1389350" y="0"/>
                  <a:pt x="3103200" y="0"/>
                </a:cubicBezTo>
                <a:close/>
              </a:path>
            </a:pathLst>
          </a:custGeom>
          <a:solidFill>
            <a:schemeClr val="bg2"/>
          </a:solidFill>
        </p:spPr>
        <p:txBody>
          <a:bodyPr wrap="square" anchor="ctr">
            <a:noAutofit/>
          </a:bodyPr>
          <a:lstStyle>
            <a:lvl1pPr marL="0" indent="0" algn="ctr">
              <a:buNone/>
              <a:defRPr sz="2400"/>
            </a:lvl1pPr>
          </a:lstStyle>
          <a:p>
            <a:r>
              <a:rPr lang="en-US" noProof="0"/>
              <a:t>Click icon to add picture</a:t>
            </a:r>
            <a:endParaRPr lang="en-US" noProof="0" dirty="0"/>
          </a:p>
        </p:txBody>
      </p:sp>
    </p:spTree>
    <p:extLst>
      <p:ext uri="{BB962C8B-B14F-4D97-AF65-F5344CB8AC3E}">
        <p14:creationId xmlns:p14="http://schemas.microsoft.com/office/powerpoint/2010/main" val="2750495570"/>
      </p:ext>
    </p:extLst>
  </p:cSld>
  <p:clrMapOvr>
    <a:masterClrMapping/>
  </p:clrMapOvr>
  <p:extLst>
    <p:ext uri="{DCECCB84-F9BA-43D5-87BE-67443E8EF086}">
      <p15:sldGuideLst xmlns:p15="http://schemas.microsoft.com/office/powerpoint/2012/main" xmlns="">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Rectangle 6">
            <a:extLst>
              <a:ext uri="{FF2B5EF4-FFF2-40B4-BE49-F238E27FC236}">
                <a16:creationId xmlns:a16="http://schemas.microsoft.com/office/drawing/2014/main" xmlns=""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xmlns=""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grpSp>
        <p:nvGrpSpPr>
          <p:cNvPr id="10" name="Group 9">
            <a:extLst>
              <a:ext uri="{FF2B5EF4-FFF2-40B4-BE49-F238E27FC236}">
                <a16:creationId xmlns:a16="http://schemas.microsoft.com/office/drawing/2014/main" xmlns="" id="{42E17FB3-B5C4-4B3A-A57B-C6493A9D0C66}"/>
              </a:ext>
            </a:extLst>
          </p:cNvPr>
          <p:cNvGrpSpPr/>
          <p:nvPr userDrawn="1"/>
        </p:nvGrpSpPr>
        <p:grpSpPr>
          <a:xfrm rot="8650774">
            <a:off x="5037655" y="4336093"/>
            <a:ext cx="1905000" cy="2354263"/>
            <a:chOff x="11114088" y="2241550"/>
            <a:chExt cx="1905000" cy="2354263"/>
          </a:xfrm>
          <a:solidFill>
            <a:schemeClr val="bg2"/>
          </a:solidFill>
        </p:grpSpPr>
        <p:sp>
          <p:nvSpPr>
            <p:cNvPr id="11" name="Freeform 5">
              <a:extLst>
                <a:ext uri="{FF2B5EF4-FFF2-40B4-BE49-F238E27FC236}">
                  <a16:creationId xmlns:a16="http://schemas.microsoft.com/office/drawing/2014/main" xmlns="" id="{DCA6C454-F761-4265-BB5E-DFD947CC3592}"/>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6">
              <a:extLst>
                <a:ext uri="{FF2B5EF4-FFF2-40B4-BE49-F238E27FC236}">
                  <a16:creationId xmlns:a16="http://schemas.microsoft.com/office/drawing/2014/main" xmlns="" id="{6B853B2F-9E1C-4AC4-9344-8610498D5B5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7">
              <a:extLst>
                <a:ext uri="{FF2B5EF4-FFF2-40B4-BE49-F238E27FC236}">
                  <a16:creationId xmlns:a16="http://schemas.microsoft.com/office/drawing/2014/main" xmlns="" id="{B7FCC84B-2235-4948-8277-8363DFC691A4}"/>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5" name="Oval 14">
            <a:extLst>
              <a:ext uri="{FF2B5EF4-FFF2-40B4-BE49-F238E27FC236}">
                <a16:creationId xmlns:a16="http://schemas.microsoft.com/office/drawing/2014/main" xmlns=""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xmlns=""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3" name="Picture Placeholder 22">
            <a:extLst>
              <a:ext uri="{FF2B5EF4-FFF2-40B4-BE49-F238E27FC236}">
                <a16:creationId xmlns:a16="http://schemas.microsoft.com/office/drawing/2014/main" xmlns=""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endParaRPr lang="en-US" noProof="0" dirty="0"/>
          </a:p>
        </p:txBody>
      </p:sp>
      <p:sp>
        <p:nvSpPr>
          <p:cNvPr id="14" name="Title 1">
            <a:extLst>
              <a:ext uri="{FF2B5EF4-FFF2-40B4-BE49-F238E27FC236}">
                <a16:creationId xmlns:a16="http://schemas.microsoft.com/office/drawing/2014/main" xmlns=""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1696208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xmlns="" id="{0FEE9886-36F0-4E06-A3A6-D8F00B0665A1}"/>
              </a:ext>
            </a:extLst>
          </p:cNvPr>
          <p:cNvSpPr>
            <a:spLocks noGrp="1"/>
          </p:cNvSpPr>
          <p:nvPr>
            <p:ph idx="1" hasCustomPrompt="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xmlns=""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xmlns=""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xmlns=""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xmlns=""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Rectangle 13">
            <a:extLst>
              <a:ext uri="{FF2B5EF4-FFF2-40B4-BE49-F238E27FC236}">
                <a16:creationId xmlns:a16="http://schemas.microsoft.com/office/drawing/2014/main" xmlns="" id="{9D415693-E2CB-4DB4-B07C-2F96B0CAB302}"/>
              </a:ext>
            </a:extLst>
          </p:cNvPr>
          <p:cNvSpPr/>
          <p:nvPr userDrawn="1"/>
        </p:nvSpPr>
        <p:spPr>
          <a:xfrm>
            <a:off x="7854462" y="988536"/>
            <a:ext cx="4329129" cy="4880927"/>
          </a:xfrm>
          <a:prstGeom prst="rect">
            <a:avLst/>
          </a:prstGeom>
          <a:solidFill>
            <a:schemeClr val="accent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xmlns="" id="{14C1BF67-E354-4E04-8F94-BABF2B7D1AFB}"/>
              </a:ext>
            </a:extLst>
          </p:cNvPr>
          <p:cNvSpPr/>
          <p:nvPr userDrawn="1"/>
        </p:nvSpPr>
        <p:spPr>
          <a:xfrm>
            <a:off x="5107816" y="633613"/>
            <a:ext cx="5571908" cy="5571906"/>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5">
            <a:extLst>
              <a:ext uri="{FF2B5EF4-FFF2-40B4-BE49-F238E27FC236}">
                <a16:creationId xmlns:a16="http://schemas.microsoft.com/office/drawing/2014/main" xmlns="" id="{FF6AC390-6F85-4B64-AE7A-E8E0D8FC89CF}"/>
              </a:ext>
            </a:extLst>
          </p:cNvPr>
          <p:cNvSpPr>
            <a:spLocks noGrp="1"/>
          </p:cNvSpPr>
          <p:nvPr>
            <p:ph type="pic" sz="quarter" idx="13"/>
          </p:nvPr>
        </p:nvSpPr>
        <p:spPr>
          <a:xfrm>
            <a:off x="5455212" y="988536"/>
            <a:ext cx="4884848" cy="4884848"/>
          </a:xfrm>
          <a:prstGeom prst="ellipse">
            <a:avLst/>
          </a:prstGeom>
          <a:solidFill>
            <a:schemeClr val="bg1">
              <a:lumMod val="8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969986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xmlns="" id="{E799E3E2-888B-2343-9A63-F84C03265CB5}"/>
              </a:ext>
            </a:extLst>
          </p:cNvPr>
          <p:cNvSpPr>
            <a:spLocks noChangeAspect="1"/>
          </p:cNvSpPr>
          <p:nvPr userDrawn="1"/>
        </p:nvSpPr>
        <p:spPr>
          <a:xfrm>
            <a:off x="9833702" y="1823757"/>
            <a:ext cx="832104" cy="832104"/>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11">
            <a:extLst>
              <a:ext uri="{FF2B5EF4-FFF2-40B4-BE49-F238E27FC236}">
                <a16:creationId xmlns:a16="http://schemas.microsoft.com/office/drawing/2014/main" xmlns=""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9" name="Rectangle 8">
            <a:extLst>
              <a:ext uri="{FF2B5EF4-FFF2-40B4-BE49-F238E27FC236}">
                <a16:creationId xmlns:a16="http://schemas.microsoft.com/office/drawing/2014/main" xmlns=""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xmlns=""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xmlns="" id="{0FEE9886-36F0-4E06-A3A6-D8F00B0665A1}"/>
              </a:ext>
            </a:extLst>
          </p:cNvPr>
          <p:cNvSpPr>
            <a:spLocks noGrp="1"/>
          </p:cNvSpPr>
          <p:nvPr>
            <p:ph idx="1" hasCustomPrompt="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xmlns=""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xmlns=""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xmlns=""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xmlns=""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6" name="Picture Placeholder 5">
            <a:extLst>
              <a:ext uri="{FF2B5EF4-FFF2-40B4-BE49-F238E27FC236}">
                <a16:creationId xmlns:a16="http://schemas.microsoft.com/office/drawing/2014/main" xmlns=""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endParaRPr lang="en-US" noProof="0" dirty="0"/>
          </a:p>
        </p:txBody>
      </p:sp>
      <p:sp>
        <p:nvSpPr>
          <p:cNvPr id="17" name="Content Placeholder 2">
            <a:extLst>
              <a:ext uri="{FF2B5EF4-FFF2-40B4-BE49-F238E27FC236}">
                <a16:creationId xmlns:a16="http://schemas.microsoft.com/office/drawing/2014/main" xmlns="" id="{147C9C38-5B17-467D-B581-EF28ECB11E80}"/>
              </a:ext>
            </a:extLst>
          </p:cNvPr>
          <p:cNvSpPr>
            <a:spLocks noGrp="1"/>
          </p:cNvSpPr>
          <p:nvPr>
            <p:ph idx="14" hasCustomPrompt="1"/>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0" name="Content Placeholder 2">
            <a:extLst>
              <a:ext uri="{FF2B5EF4-FFF2-40B4-BE49-F238E27FC236}">
                <a16:creationId xmlns:a16="http://schemas.microsoft.com/office/drawing/2014/main" xmlns="" id="{FEB88DD7-AEB5-4718-AF2D-28B5B91ED715}"/>
              </a:ext>
            </a:extLst>
          </p:cNvPr>
          <p:cNvSpPr>
            <a:spLocks noGrp="1"/>
          </p:cNvSpPr>
          <p:nvPr>
            <p:ph idx="15" hasCustomPrompt="1"/>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1" name="Content Placeholder 2">
            <a:extLst>
              <a:ext uri="{FF2B5EF4-FFF2-40B4-BE49-F238E27FC236}">
                <a16:creationId xmlns:a16="http://schemas.microsoft.com/office/drawing/2014/main" xmlns="" id="{F694448B-800C-40EF-8F61-18C018E8374C}"/>
              </a:ext>
            </a:extLst>
          </p:cNvPr>
          <p:cNvSpPr>
            <a:spLocks noGrp="1"/>
          </p:cNvSpPr>
          <p:nvPr>
            <p:ph idx="16" hasCustomPrompt="1"/>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12" name="Picture Placeholder 11">
            <a:extLst>
              <a:ext uri="{FF2B5EF4-FFF2-40B4-BE49-F238E27FC236}">
                <a16:creationId xmlns:a16="http://schemas.microsoft.com/office/drawing/2014/main" xmlns=""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1741033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xmlns="" id="{1B6EB0C6-606C-4AFB-8FF8-AB43606B95BD}"/>
              </a:ext>
            </a:extLst>
          </p:cNvPr>
          <p:cNvSpPr/>
          <p:nvPr userDrawn="1"/>
        </p:nvSpPr>
        <p:spPr>
          <a:xfrm>
            <a:off x="6599236"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xmlns=""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xmlns="" id="{0FEE9886-36F0-4E06-A3A6-D8F00B0665A1}"/>
              </a:ext>
            </a:extLst>
          </p:cNvPr>
          <p:cNvSpPr>
            <a:spLocks noGrp="1"/>
          </p:cNvSpPr>
          <p:nvPr>
            <p:ph idx="1" hasCustomPrompt="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xmlns=""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2"/>
              </a:solidFill>
            </a:endParaRPr>
          </a:p>
        </p:txBody>
      </p:sp>
      <p:pic>
        <p:nvPicPr>
          <p:cNvPr id="8" name="Picture 7">
            <a:extLst>
              <a:ext uri="{FF2B5EF4-FFF2-40B4-BE49-F238E27FC236}">
                <a16:creationId xmlns:a16="http://schemas.microsoft.com/office/drawing/2014/main" xmlns=""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xmlns=""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xmlns=""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xmlns=""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xmlns="" id="{E5123CE7-2F8A-489B-BD99-0C2A33ADF49A}"/>
              </a:ext>
            </a:extLst>
          </p:cNvPr>
          <p:cNvSpPr>
            <a:spLocks noGrp="1"/>
          </p:cNvSpPr>
          <p:nvPr>
            <p:ph idx="19" hasCustomPrompt="1"/>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5" name="Content Placeholder 2">
            <a:extLst>
              <a:ext uri="{FF2B5EF4-FFF2-40B4-BE49-F238E27FC236}">
                <a16:creationId xmlns:a16="http://schemas.microsoft.com/office/drawing/2014/main" xmlns=""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xmlns=""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11">
            <a:extLst>
              <a:ext uri="{FF2B5EF4-FFF2-40B4-BE49-F238E27FC236}">
                <a16:creationId xmlns:a16="http://schemas.microsoft.com/office/drawing/2014/main" xmlns=""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28" name="Oval 27">
            <a:extLst>
              <a:ext uri="{FF2B5EF4-FFF2-40B4-BE49-F238E27FC236}">
                <a16:creationId xmlns:a16="http://schemas.microsoft.com/office/drawing/2014/main" xmlns="" id="{F95B55F4-B501-3440-8904-A1C7F049CBE8}"/>
              </a:ext>
            </a:extLst>
          </p:cNvPr>
          <p:cNvSpPr>
            <a:spLocks noChangeAspect="1"/>
          </p:cNvSpPr>
          <p:nvPr userDrawn="1"/>
        </p:nvSpPr>
        <p:spPr>
          <a:xfrm>
            <a:off x="6100576" y="4707907"/>
            <a:ext cx="1001899" cy="100189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1">
            <a:extLst>
              <a:ext uri="{FF2B5EF4-FFF2-40B4-BE49-F238E27FC236}">
                <a16:creationId xmlns:a16="http://schemas.microsoft.com/office/drawing/2014/main" xmlns=""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891400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xmlns="" id="{04B31150-A166-4DB3-A898-2154C9665891}"/>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xmlns="" id="{1C1A95BC-42CA-4166-918D-DF4306881408}"/>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xmlns="" id="{4B4D5F91-2158-4A30-B83C-5CC9CC6E5D4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xmlns="" id="{C509E5D6-79CC-4E1D-AAF4-C6F28F3C1777}"/>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itle 1">
            <a:extLst>
              <a:ext uri="{FF2B5EF4-FFF2-40B4-BE49-F238E27FC236}">
                <a16:creationId xmlns:a16="http://schemas.microsoft.com/office/drawing/2014/main" xmlns=""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xmlns=""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xmlns=""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xmlns=""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xmlns=""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Tree>
    <p:extLst>
      <p:ext uri="{BB962C8B-B14F-4D97-AF65-F5344CB8AC3E}">
        <p14:creationId xmlns:p14="http://schemas.microsoft.com/office/powerpoint/2010/main" val="1564760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xmlns="" id="{431CD316-21C7-4FA9-A45A-374D6AE71ED5}"/>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36" name="Freeform 5">
              <a:extLst>
                <a:ext uri="{FF2B5EF4-FFF2-40B4-BE49-F238E27FC236}">
                  <a16:creationId xmlns:a16="http://schemas.microsoft.com/office/drawing/2014/main" xmlns="" id="{E107D9FB-3967-4583-A9DA-6787AF71202C}"/>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7" name="Freeform 6">
              <a:extLst>
                <a:ext uri="{FF2B5EF4-FFF2-40B4-BE49-F238E27FC236}">
                  <a16:creationId xmlns:a16="http://schemas.microsoft.com/office/drawing/2014/main" xmlns="" id="{138D5FEB-37FF-4F26-B625-CE2BE91FF21B}"/>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8" name="Freeform 7">
              <a:extLst>
                <a:ext uri="{FF2B5EF4-FFF2-40B4-BE49-F238E27FC236}">
                  <a16:creationId xmlns:a16="http://schemas.microsoft.com/office/drawing/2014/main" xmlns="" id="{6C2B67E8-673C-422C-B021-296E2E2B952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23" name="Oval 22">
            <a:extLst>
              <a:ext uri="{FF2B5EF4-FFF2-40B4-BE49-F238E27FC236}">
                <a16:creationId xmlns:a16="http://schemas.microsoft.com/office/drawing/2014/main" xmlns="" id="{687010E4-ADF2-486D-8DF7-B0FF38C6DADF}"/>
              </a:ext>
            </a:extLst>
          </p:cNvPr>
          <p:cNvSpPr/>
          <p:nvPr userDrawn="1"/>
        </p:nvSpPr>
        <p:spPr>
          <a:xfrm>
            <a:off x="954140"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xmlns="" id="{9159AA79-2237-4A27-BBC2-D44032158D19}"/>
              </a:ext>
            </a:extLst>
          </p:cNvPr>
          <p:cNvSpPr/>
          <p:nvPr userDrawn="1"/>
        </p:nvSpPr>
        <p:spPr>
          <a:xfrm>
            <a:off x="3807539"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Oval 24">
            <a:extLst>
              <a:ext uri="{FF2B5EF4-FFF2-40B4-BE49-F238E27FC236}">
                <a16:creationId xmlns:a16="http://schemas.microsoft.com/office/drawing/2014/main" xmlns="" id="{0272B962-9566-42D2-B4C3-E7AA81884A83}"/>
              </a:ext>
            </a:extLst>
          </p:cNvPr>
          <p:cNvSpPr/>
          <p:nvPr userDrawn="1"/>
        </p:nvSpPr>
        <p:spPr>
          <a:xfrm>
            <a:off x="6646275"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xmlns="" id="{19733285-016C-4C38-816C-83D30C075C70}"/>
              </a:ext>
            </a:extLst>
          </p:cNvPr>
          <p:cNvSpPr/>
          <p:nvPr userDrawn="1"/>
        </p:nvSpPr>
        <p:spPr>
          <a:xfrm>
            <a:off x="9498658"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EF40DBA4-AB63-4B47-B37F-BCC3D59B5392}"/>
              </a:ext>
            </a:extLst>
          </p:cNvPr>
          <p:cNvSpPr/>
          <p:nvPr userDrawn="1"/>
        </p:nvSpPr>
        <p:spPr>
          <a:xfrm>
            <a:off x="4011967"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xmlns="" id="{33EF0AFB-D099-4FF1-8963-7DA87268867F}"/>
              </a:ext>
            </a:extLst>
          </p:cNvPr>
          <p:cNvSpPr/>
          <p:nvPr userDrawn="1"/>
        </p:nvSpPr>
        <p:spPr>
          <a:xfrm>
            <a:off x="6850703"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xmlns="" id="{6872C96E-9AF3-4FA0-8180-C213C7F2209E}"/>
              </a:ext>
            </a:extLst>
          </p:cNvPr>
          <p:cNvSpPr/>
          <p:nvPr userDrawn="1"/>
        </p:nvSpPr>
        <p:spPr>
          <a:xfrm>
            <a:off x="9703086"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3A08BE29-CFA5-4E0D-9DBE-A430AE1B8072}"/>
              </a:ext>
            </a:extLst>
          </p:cNvPr>
          <p:cNvSpPr/>
          <p:nvPr userDrawn="1"/>
        </p:nvSpPr>
        <p:spPr>
          <a:xfrm>
            <a:off x="1158568"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xmlns=""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xmlns=""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xmlns=""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xmlns=""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xmlns=""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xmlns="" id="{B1B995BE-66C2-4379-885F-4BE069DA39E4}"/>
              </a:ext>
            </a:extLst>
          </p:cNvPr>
          <p:cNvSpPr>
            <a:spLocks noGrp="1"/>
          </p:cNvSpPr>
          <p:nvPr>
            <p:ph type="pic" sz="quarter" idx="13"/>
          </p:nvPr>
        </p:nvSpPr>
        <p:spPr>
          <a:xfrm>
            <a:off x="1103638"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1" name="Picture Placeholder 2">
            <a:extLst>
              <a:ext uri="{FF2B5EF4-FFF2-40B4-BE49-F238E27FC236}">
                <a16:creationId xmlns:a16="http://schemas.microsoft.com/office/drawing/2014/main" xmlns="" id="{9B56B6C6-9F3C-4E80-BBAD-280E697B895C}"/>
              </a:ext>
            </a:extLst>
          </p:cNvPr>
          <p:cNvSpPr>
            <a:spLocks noGrp="1"/>
          </p:cNvSpPr>
          <p:nvPr>
            <p:ph type="pic" sz="quarter" idx="14"/>
          </p:nvPr>
        </p:nvSpPr>
        <p:spPr>
          <a:xfrm>
            <a:off x="3957037"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2" name="Picture Placeholder 2">
            <a:extLst>
              <a:ext uri="{FF2B5EF4-FFF2-40B4-BE49-F238E27FC236}">
                <a16:creationId xmlns:a16="http://schemas.microsoft.com/office/drawing/2014/main" xmlns="" id="{54704160-1ED7-4B90-8963-0F887C73E94D}"/>
              </a:ext>
            </a:extLst>
          </p:cNvPr>
          <p:cNvSpPr>
            <a:spLocks noGrp="1"/>
          </p:cNvSpPr>
          <p:nvPr>
            <p:ph type="pic" sz="quarter" idx="15"/>
          </p:nvPr>
        </p:nvSpPr>
        <p:spPr>
          <a:xfrm>
            <a:off x="6795773"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3" name="Picture Placeholder 2">
            <a:extLst>
              <a:ext uri="{FF2B5EF4-FFF2-40B4-BE49-F238E27FC236}">
                <a16:creationId xmlns:a16="http://schemas.microsoft.com/office/drawing/2014/main" xmlns="" id="{36610597-6A76-4A06-82A5-A8FFC5BAEA0F}"/>
              </a:ext>
            </a:extLst>
          </p:cNvPr>
          <p:cNvSpPr>
            <a:spLocks noGrp="1"/>
          </p:cNvSpPr>
          <p:nvPr>
            <p:ph type="pic" sz="quarter" idx="16"/>
          </p:nvPr>
        </p:nvSpPr>
        <p:spPr>
          <a:xfrm>
            <a:off x="9648156"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27" name="Content Placeholder 2">
            <a:extLst>
              <a:ext uri="{FF2B5EF4-FFF2-40B4-BE49-F238E27FC236}">
                <a16:creationId xmlns:a16="http://schemas.microsoft.com/office/drawing/2014/main" xmlns=""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xmlns=""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29" name="Content Placeholder 2">
            <a:extLst>
              <a:ext uri="{FF2B5EF4-FFF2-40B4-BE49-F238E27FC236}">
                <a16:creationId xmlns:a16="http://schemas.microsoft.com/office/drawing/2014/main" xmlns="" id="{E4E27467-A1AA-4773-AAB5-A96267FBD712}"/>
              </a:ext>
            </a:extLst>
          </p:cNvPr>
          <p:cNvSpPr>
            <a:spLocks noGrp="1"/>
          </p:cNvSpPr>
          <p:nvPr>
            <p:ph idx="18"/>
          </p:nvPr>
        </p:nvSpPr>
        <p:spPr>
          <a:xfrm>
            <a:off x="3377853"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0" name="Content Placeholder 2">
            <a:extLst>
              <a:ext uri="{FF2B5EF4-FFF2-40B4-BE49-F238E27FC236}">
                <a16:creationId xmlns:a16="http://schemas.microsoft.com/office/drawing/2014/main" xmlns="" id="{6CABD5EB-4A8B-448B-8ED1-B8B420815B2D}"/>
              </a:ext>
            </a:extLst>
          </p:cNvPr>
          <p:cNvSpPr>
            <a:spLocks noGrp="1"/>
          </p:cNvSpPr>
          <p:nvPr>
            <p:ph idx="19" hasCustomPrompt="1"/>
          </p:nvPr>
        </p:nvSpPr>
        <p:spPr>
          <a:xfrm>
            <a:off x="3377853"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1" name="Content Placeholder 2">
            <a:extLst>
              <a:ext uri="{FF2B5EF4-FFF2-40B4-BE49-F238E27FC236}">
                <a16:creationId xmlns:a16="http://schemas.microsoft.com/office/drawing/2014/main" xmlns=""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2" name="Content Placeholder 2">
            <a:extLst>
              <a:ext uri="{FF2B5EF4-FFF2-40B4-BE49-F238E27FC236}">
                <a16:creationId xmlns:a16="http://schemas.microsoft.com/office/drawing/2014/main" xmlns=""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3" name="Content Placeholder 2">
            <a:extLst>
              <a:ext uri="{FF2B5EF4-FFF2-40B4-BE49-F238E27FC236}">
                <a16:creationId xmlns:a16="http://schemas.microsoft.com/office/drawing/2014/main" xmlns="" id="{0A095594-2B82-44ED-8C9B-DA7C4D3D2872}"/>
              </a:ext>
            </a:extLst>
          </p:cNvPr>
          <p:cNvSpPr>
            <a:spLocks noGrp="1"/>
          </p:cNvSpPr>
          <p:nvPr>
            <p:ph idx="22"/>
          </p:nvPr>
        </p:nvSpPr>
        <p:spPr>
          <a:xfrm>
            <a:off x="9068972"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4" name="Content Placeholder 2">
            <a:extLst>
              <a:ext uri="{FF2B5EF4-FFF2-40B4-BE49-F238E27FC236}">
                <a16:creationId xmlns:a16="http://schemas.microsoft.com/office/drawing/2014/main" xmlns="" id="{54CDD46A-22ED-48F5-9B5F-13B1B5C4B320}"/>
              </a:ext>
            </a:extLst>
          </p:cNvPr>
          <p:cNvSpPr>
            <a:spLocks noGrp="1"/>
          </p:cNvSpPr>
          <p:nvPr>
            <p:ph idx="23" hasCustomPrompt="1"/>
          </p:nvPr>
        </p:nvSpPr>
        <p:spPr>
          <a:xfrm>
            <a:off x="9068972"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Tree>
    <p:extLst>
      <p:ext uri="{BB962C8B-B14F-4D97-AF65-F5344CB8AC3E}">
        <p14:creationId xmlns:p14="http://schemas.microsoft.com/office/powerpoint/2010/main" val="3876503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xmlns=""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xmlns=""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19-May-22</a:t>
            </a:fld>
            <a:endParaRPr lang="en-US" noProof="0" dirty="0"/>
          </a:p>
        </p:txBody>
      </p:sp>
      <p:sp>
        <p:nvSpPr>
          <p:cNvPr id="5" name="Footer Placeholder 4">
            <a:extLst>
              <a:ext uri="{FF2B5EF4-FFF2-40B4-BE49-F238E27FC236}">
                <a16:creationId xmlns:a16="http://schemas.microsoft.com/office/drawing/2014/main" xmlns=""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xmlns=""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0" r:id="rId4"/>
    <p:sldLayoutId id="2147483661" r:id="rId5"/>
    <p:sldLayoutId id="2147483662" r:id="rId6"/>
    <p:sldLayoutId id="2147483663" r:id="rId7"/>
    <p:sldLayoutId id="2147483654"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BAB08B8-3DB3-4637-AE23-B8DB96D9FCEC}"/>
              </a:ext>
            </a:extLst>
          </p:cNvPr>
          <p:cNvSpPr>
            <a:spLocks noGrp="1"/>
          </p:cNvSpPr>
          <p:nvPr>
            <p:ph type="ctrTitle"/>
          </p:nvPr>
        </p:nvSpPr>
        <p:spPr>
          <a:xfrm>
            <a:off x="6343649" y="2593905"/>
            <a:ext cx="5498725" cy="835096"/>
          </a:xfrm>
        </p:spPr>
        <p:txBody>
          <a:bodyPr/>
          <a:lstStyle/>
          <a:p>
            <a:r>
              <a:rPr lang="en-US" sz="4000" dirty="0">
                <a:latin typeface="Algerian" panose="04020705040A02060702" pitchFamily="82" charset="0"/>
              </a:rPr>
              <a:t>.</a:t>
            </a:r>
          </a:p>
        </p:txBody>
      </p:sp>
      <p:sp>
        <p:nvSpPr>
          <p:cNvPr id="3" name="Subtitle 2">
            <a:extLst>
              <a:ext uri="{FF2B5EF4-FFF2-40B4-BE49-F238E27FC236}">
                <a16:creationId xmlns:a16="http://schemas.microsoft.com/office/drawing/2014/main" xmlns="" id="{2198AA37-E298-4CD8-9F0F-2123ACFD9653}"/>
              </a:ext>
            </a:extLst>
          </p:cNvPr>
          <p:cNvSpPr>
            <a:spLocks noGrp="1"/>
          </p:cNvSpPr>
          <p:nvPr>
            <p:ph type="subTitle" idx="1"/>
          </p:nvPr>
        </p:nvSpPr>
        <p:spPr>
          <a:xfrm>
            <a:off x="6343649" y="4721544"/>
            <a:ext cx="5435972" cy="45719"/>
          </a:xfrm>
        </p:spPr>
        <p:txBody>
          <a:bodyPr/>
          <a:lstStyle/>
          <a:p>
            <a:endParaRPr lang="en-US" dirty="0">
              <a:latin typeface="Times New Roman" panose="02020603050405020304" pitchFamily="18" charset="0"/>
              <a:cs typeface="Times New Roman" panose="02020603050405020304" pitchFamily="18" charset="0"/>
            </a:endParaRPr>
          </a:p>
        </p:txBody>
      </p:sp>
      <p:pic>
        <p:nvPicPr>
          <p:cNvPr id="7" name="Picture Placeholder 6">
            <a:extLst>
              <a:ext uri="{FF2B5EF4-FFF2-40B4-BE49-F238E27FC236}">
                <a16:creationId xmlns:a16="http://schemas.microsoft.com/office/drawing/2014/main" xmlns="" id="{B02EEBE3-4F18-8F45-9086-30A61D3DCDA8}"/>
              </a:ext>
            </a:extLst>
          </p:cNvPr>
          <p:cNvPicPr>
            <a:picLocks noGrp="1" noChangeAspect="1"/>
          </p:cNvPicPr>
          <p:nvPr>
            <p:ph type="pic" sz="quarter" idx="10"/>
          </p:nvPr>
        </p:nvPicPr>
        <p:blipFill>
          <a:blip r:embed="rId3"/>
          <a:srcRect/>
          <a:stretch>
            <a:fillRect/>
          </a:stretch>
        </p:blipFill>
        <p:spPr>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8" name="Rectangle 7">
            <a:extLst>
              <a:ext uri="{FF2B5EF4-FFF2-40B4-BE49-F238E27FC236}">
                <a16:creationId xmlns:a16="http://schemas.microsoft.com/office/drawing/2014/main" xmlns="" id="{0CFCAF16-9AE8-00F5-2AF7-577343BC7386}"/>
              </a:ext>
            </a:extLst>
          </p:cNvPr>
          <p:cNvSpPr/>
          <p:nvPr/>
        </p:nvSpPr>
        <p:spPr>
          <a:xfrm>
            <a:off x="6343649" y="286872"/>
            <a:ext cx="5498725" cy="60332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6000" u="sng" dirty="0">
                <a:latin typeface="Algerian" panose="04020705040A02060702" pitchFamily="82" charset="0"/>
              </a:rPr>
              <a:t>GOODBYE STUFF</a:t>
            </a:r>
          </a:p>
          <a:p>
            <a:r>
              <a:rPr lang="en-US" sz="3600" i="1" dirty="0">
                <a:latin typeface="Algerian" panose="04020705040A02060702" pitchFamily="82" charset="0"/>
              </a:rPr>
              <a:t>[Garbage collector]</a:t>
            </a:r>
          </a:p>
          <a:p>
            <a:endParaRPr lang="en-US" sz="1200" dirty="0">
              <a:latin typeface="Algerian" panose="04020705040A02060702" pitchFamily="82" charset="0"/>
            </a:endParaRPr>
          </a:p>
          <a:p>
            <a:r>
              <a:rPr lang="en-US" dirty="0">
                <a:latin typeface="Times New Roman" panose="02020603050405020304" pitchFamily="18" charset="0"/>
                <a:cs typeface="Times New Roman" panose="02020603050405020304" pitchFamily="18" charset="0"/>
              </a:rPr>
              <a:t>PRIYA SAINI – 20BCS7033</a:t>
            </a:r>
          </a:p>
          <a:p>
            <a:r>
              <a:rPr lang="en-US" dirty="0">
                <a:latin typeface="Times New Roman" panose="02020603050405020304" pitchFamily="18" charset="0"/>
                <a:cs typeface="Times New Roman" panose="02020603050405020304" pitchFamily="18" charset="0"/>
              </a:rPr>
              <a:t>SHIVANI KUMARI – 20BCS7057</a:t>
            </a:r>
          </a:p>
          <a:p>
            <a:r>
              <a:rPr lang="en-US" dirty="0">
                <a:latin typeface="Times New Roman" panose="02020603050405020304" pitchFamily="18" charset="0"/>
                <a:cs typeface="Times New Roman" panose="02020603050405020304" pitchFamily="18" charset="0"/>
              </a:rPr>
              <a:t>SMRITI SUMAN – 20BCS7058</a:t>
            </a:r>
          </a:p>
          <a:p>
            <a:endParaRPr lang="en-US" sz="3600" dirty="0">
              <a:latin typeface="Algerian" panose="04020705040A02060702" pitchFamily="82" charset="0"/>
            </a:endParaRPr>
          </a:p>
        </p:txBody>
      </p:sp>
      <p:cxnSp>
        <p:nvCxnSpPr>
          <p:cNvPr id="11" name="Straight Connector 10">
            <a:extLst>
              <a:ext uri="{FF2B5EF4-FFF2-40B4-BE49-F238E27FC236}">
                <a16:creationId xmlns:a16="http://schemas.microsoft.com/office/drawing/2014/main" xmlns="" id="{DA999155-2C57-71B1-4755-73DD534EC981}"/>
              </a:ext>
            </a:extLst>
          </p:cNvPr>
          <p:cNvCxnSpPr/>
          <p:nvPr/>
        </p:nvCxnSpPr>
        <p:spPr>
          <a:xfrm>
            <a:off x="6473960" y="4231341"/>
            <a:ext cx="2607287"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7172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95D612B9-68B9-4C9F-98FE-CEE07DB1F00D}"/>
              </a:ext>
            </a:extLst>
          </p:cNvPr>
          <p:cNvSpPr>
            <a:spLocks noGrp="1"/>
          </p:cNvSpPr>
          <p:nvPr>
            <p:ph type="title"/>
          </p:nvPr>
        </p:nvSpPr>
        <p:spPr>
          <a:xfrm>
            <a:off x="6469777" y="3158641"/>
            <a:ext cx="5722223" cy="921807"/>
          </a:xfrm>
        </p:spPr>
        <p:txBody>
          <a:bodyPr/>
          <a:lstStyle/>
          <a:p>
            <a:r>
              <a:rPr lang="en-US" dirty="0">
                <a:latin typeface="Algerian" panose="04020705040A02060702" pitchFamily="82" charset="0"/>
              </a:rPr>
              <a:t>Thank you!</a:t>
            </a:r>
          </a:p>
        </p:txBody>
      </p:sp>
      <p:sp>
        <p:nvSpPr>
          <p:cNvPr id="5" name="Subtitle 4">
            <a:extLst>
              <a:ext uri="{FF2B5EF4-FFF2-40B4-BE49-F238E27FC236}">
                <a16:creationId xmlns:a16="http://schemas.microsoft.com/office/drawing/2014/main" xmlns="" id="{E3C40962-BA6A-43E4-97BA-511A9B90CF41}"/>
              </a:ext>
            </a:extLst>
          </p:cNvPr>
          <p:cNvSpPr>
            <a:spLocks noGrp="1"/>
          </p:cNvSpPr>
          <p:nvPr>
            <p:ph type="subTitle" idx="1"/>
          </p:nvPr>
        </p:nvSpPr>
        <p:spPr>
          <a:xfrm>
            <a:off x="7002130" y="4484619"/>
            <a:ext cx="4540440" cy="503239"/>
          </a:xfrm>
        </p:spPr>
        <p:txBody>
          <a:bodyPr/>
          <a:lstStyle/>
          <a:p>
            <a:r>
              <a:rPr lang="en-US" dirty="0"/>
              <a:t> </a:t>
            </a:r>
            <a:r>
              <a:rPr lang="en-US"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goodbyestuff@garbagecollector.com</a:t>
            </a:r>
          </a:p>
        </p:txBody>
      </p:sp>
      <p:sp>
        <p:nvSpPr>
          <p:cNvPr id="7" name="Text Placeholder 6">
            <a:extLst>
              <a:ext uri="{FF2B5EF4-FFF2-40B4-BE49-F238E27FC236}">
                <a16:creationId xmlns:a16="http://schemas.microsoft.com/office/drawing/2014/main" xmlns="" id="{11FDFFBF-E125-47CF-AAE0-ACC45013CE38}"/>
              </a:ext>
            </a:extLst>
          </p:cNvPr>
          <p:cNvSpPr>
            <a:spLocks noGrp="1"/>
          </p:cNvSpPr>
          <p:nvPr>
            <p:ph type="body" sz="quarter" idx="11"/>
          </p:nvPr>
        </p:nvSpPr>
        <p:spPr/>
        <p:txBody>
          <a:bodyPr/>
          <a:lstStyle/>
          <a:p>
            <a:r>
              <a:rPr lang="en-US" i="1" u="sng" dirty="0">
                <a:latin typeface="Times New Roman" panose="02020603050405020304" pitchFamily="18" charset="0"/>
                <a:cs typeface="Times New Roman" panose="02020603050405020304" pitchFamily="18" charset="0"/>
              </a:rPr>
              <a:t>http://www.goodbyestuff.com/</a:t>
            </a:r>
          </a:p>
        </p:txBody>
      </p:sp>
      <p:pic>
        <p:nvPicPr>
          <p:cNvPr id="7170" name="Picture 2" descr="3,514 Housekeeping Two Photos - Free &amp; Royalty-Free Stock Photos from  Dreamstime">
            <a:extLst>
              <a:ext uri="{FF2B5EF4-FFF2-40B4-BE49-F238E27FC236}">
                <a16:creationId xmlns:a16="http://schemas.microsoft.com/office/drawing/2014/main" xmlns="" id="{C0460328-07D7-0375-3736-31D33E321F8C}"/>
              </a:ext>
            </a:extLst>
          </p:cNvPr>
          <p:cNvPicPr>
            <a:picLocks noGrp="1" noChangeAspect="1" noChangeArrowheads="1"/>
          </p:cNvPicPr>
          <p:nvPr>
            <p:ph type="pic" sz="quarter" idx="10"/>
          </p:nvPr>
        </p:nvPicPr>
        <p:blipFill>
          <a:blip r:embed="rId3">
            <a:extLst>
              <a:ext uri="{28A0092B-C50C-407E-A947-70E740481C1C}">
                <a14:useLocalDpi xmlns:a14="http://schemas.microsoft.com/office/drawing/2010/main" val="0"/>
              </a:ext>
            </a:extLst>
          </a:blip>
          <a:srcRect l="16687" r="16687"/>
          <a:stretch>
            <a:fillRect/>
          </a:stretch>
        </p:blipFill>
        <p:spPr bwMode="auto">
          <a:xfrm>
            <a:off x="655638" y="776288"/>
            <a:ext cx="5305425" cy="530542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4779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64C2A7-EC84-4D8C-9CA2-F6AE46F51FB6}"/>
              </a:ext>
            </a:extLst>
          </p:cNvPr>
          <p:cNvSpPr>
            <a:spLocks noGrp="1"/>
          </p:cNvSpPr>
          <p:nvPr>
            <p:ph type="title"/>
          </p:nvPr>
        </p:nvSpPr>
        <p:spPr/>
        <p:txBody>
          <a:bodyPr/>
          <a:lstStyle/>
          <a:p>
            <a:r>
              <a:rPr lang="en-US" sz="4800" b="0" u="sng" dirty="0">
                <a:latin typeface="Algerian" panose="04020705040A02060702" pitchFamily="82" charset="0"/>
              </a:rPr>
              <a:t>INTRODUCTION</a:t>
            </a:r>
          </a:p>
        </p:txBody>
      </p:sp>
      <p:sp>
        <p:nvSpPr>
          <p:cNvPr id="3" name="Text Placeholder 2">
            <a:extLst>
              <a:ext uri="{FF2B5EF4-FFF2-40B4-BE49-F238E27FC236}">
                <a16:creationId xmlns:a16="http://schemas.microsoft.com/office/drawing/2014/main" xmlns="" id="{56960426-AAA6-4126-93AF-30F7DEE010A4}"/>
              </a:ext>
            </a:extLst>
          </p:cNvPr>
          <p:cNvSpPr>
            <a:spLocks noGrp="1"/>
          </p:cNvSpPr>
          <p:nvPr>
            <p:ph type="body" idx="1"/>
          </p:nvPr>
        </p:nvSpPr>
        <p:spPr/>
        <p:txBody>
          <a:bodyPr/>
          <a:lstStyle/>
          <a:p>
            <a:r>
              <a:rPr lang="en-US" sz="1600" b="1" dirty="0">
                <a:latin typeface="Times New Roman" panose="02020603050405020304" pitchFamily="18" charset="0"/>
                <a:cs typeface="Times New Roman" panose="02020603050405020304" pitchFamily="18" charset="0"/>
              </a:rPr>
              <a:t>Goodbye</a:t>
            </a:r>
            <a:r>
              <a:rPr lang="en-US" sz="1600" b="1" i="0" dirty="0">
                <a:effectLst/>
                <a:latin typeface="Times New Roman" panose="02020603050405020304" pitchFamily="18" charset="0"/>
                <a:cs typeface="Times New Roman" panose="02020603050405020304" pitchFamily="18" charset="0"/>
              </a:rPr>
              <a:t> Stuff</a:t>
            </a:r>
            <a:r>
              <a:rPr lang="en-US" sz="1600" b="0" i="0" dirty="0">
                <a:effectLst/>
                <a:latin typeface="Times New Roman" panose="02020603050405020304" pitchFamily="18" charset="0"/>
                <a:cs typeface="Times New Roman" panose="02020603050405020304" pitchFamily="18" charset="0"/>
              </a:rPr>
              <a:t> </a:t>
            </a:r>
            <a:r>
              <a:rPr lang="en-US" sz="1600" b="0" i="0" dirty="0" smtClean="0">
                <a:effectLst/>
                <a:latin typeface="Times New Roman" panose="02020603050405020304" pitchFamily="18" charset="0"/>
                <a:cs typeface="Times New Roman" panose="02020603050405020304" pitchFamily="18" charset="0"/>
              </a:rPr>
              <a:t> (</a:t>
            </a:r>
            <a:r>
              <a:rPr lang="en-US" sz="1600" b="0" i="0" dirty="0">
                <a:effectLst/>
                <a:latin typeface="Times New Roman" panose="02020603050405020304" pitchFamily="18" charset="0"/>
                <a:cs typeface="Times New Roman" panose="02020603050405020304" pitchFamily="18" charset="0"/>
              </a:rPr>
              <a:t>or </a:t>
            </a:r>
            <a:r>
              <a:rPr lang="en-US" sz="1600" b="1" i="0" dirty="0">
                <a:effectLst/>
                <a:latin typeface="Times New Roman" panose="02020603050405020304" pitchFamily="18" charset="0"/>
                <a:cs typeface="Times New Roman" panose="02020603050405020304" pitchFamily="18" charset="0"/>
              </a:rPr>
              <a:t>waste disposal</a:t>
            </a:r>
            <a:r>
              <a:rPr lang="en-US" sz="1600" b="0" i="0" dirty="0">
                <a:effectLst/>
                <a:latin typeface="Times New Roman" panose="02020603050405020304" pitchFamily="18" charset="0"/>
                <a:cs typeface="Times New Roman" panose="02020603050405020304" pitchFamily="18" charset="0"/>
              </a:rPr>
              <a:t>) includes the processes and actions required to manage </a:t>
            </a:r>
            <a:r>
              <a:rPr lang="en-US" sz="1600" dirty="0">
                <a:latin typeface="Times New Roman" panose="02020603050405020304" pitchFamily="18" charset="0"/>
                <a:cs typeface="Times New Roman" panose="02020603050405020304" pitchFamily="18" charset="0"/>
              </a:rPr>
              <a:t>waste</a:t>
            </a:r>
            <a:r>
              <a:rPr lang="en-US" sz="1600" b="0" i="0" dirty="0">
                <a:effectLst/>
                <a:latin typeface="Times New Roman" panose="02020603050405020304" pitchFamily="18" charset="0"/>
                <a:cs typeface="Times New Roman" panose="02020603050405020304" pitchFamily="18" charset="0"/>
              </a:rPr>
              <a:t> from its inception to its final disposal. This includes the </a:t>
            </a:r>
            <a:r>
              <a:rPr lang="en-US" sz="1600" dirty="0">
                <a:latin typeface="Times New Roman" panose="02020603050405020304" pitchFamily="18" charset="0"/>
                <a:cs typeface="Times New Roman" panose="02020603050405020304" pitchFamily="18" charset="0"/>
              </a:rPr>
              <a:t>collection</a:t>
            </a:r>
            <a:r>
              <a:rPr lang="en-US" sz="1600" b="0" i="0" dirty="0">
                <a:effectLst/>
                <a:latin typeface="Times New Roman" panose="02020603050405020304" pitchFamily="18" charset="0"/>
                <a:cs typeface="Times New Roman" panose="02020603050405020304" pitchFamily="18" charset="0"/>
              </a:rPr>
              <a:t>, transport, treatment and disposal of waste, together with monitoring and regulation of the waste management process and waste-related </a:t>
            </a:r>
            <a:r>
              <a:rPr lang="en-US" sz="1600" dirty="0">
                <a:latin typeface="Times New Roman" panose="02020603050405020304" pitchFamily="18" charset="0"/>
                <a:cs typeface="Times New Roman" panose="02020603050405020304" pitchFamily="18" charset="0"/>
              </a:rPr>
              <a:t>laws</a:t>
            </a:r>
            <a:r>
              <a:rPr lang="en-US" sz="1600" b="0" i="0" dirty="0">
                <a:effectLst/>
                <a:latin typeface="Times New Roman" panose="02020603050405020304" pitchFamily="18" charset="0"/>
                <a:cs typeface="Times New Roman" panose="02020603050405020304" pitchFamily="18" charset="0"/>
              </a:rPr>
              <a:t>, technologies, economic mechanisms.</a:t>
            </a:r>
            <a:endParaRPr lang="en-US" sz="1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xmlns="" id="{D66E959E-B23F-467A-9B6E-30F9EE969EC2}"/>
              </a:ext>
            </a:extLst>
          </p:cNvPr>
          <p:cNvSpPr>
            <a:spLocks noGrp="1"/>
          </p:cNvSpPr>
          <p:nvPr>
            <p:ph type="sldNum" sz="quarter" idx="12"/>
          </p:nvPr>
        </p:nvSpPr>
        <p:spPr/>
        <p:txBody>
          <a:bodyPr/>
          <a:lstStyle/>
          <a:p>
            <a:fld id="{9EC71654-96A5-4280-94F3-931C61A9F92C}" type="slidenum">
              <a:rPr lang="en-US" smtClean="0"/>
              <a:pPr/>
              <a:t>2</a:t>
            </a:fld>
            <a:endParaRPr lang="en-US" dirty="0"/>
          </a:p>
        </p:txBody>
      </p:sp>
      <p:pic>
        <p:nvPicPr>
          <p:cNvPr id="1026" name="Picture 2" descr="Tips for Cleaning Your Apartment During Cold and Flu Season - Sweep Home  Chicago">
            <a:extLst>
              <a:ext uri="{FF2B5EF4-FFF2-40B4-BE49-F238E27FC236}">
                <a16:creationId xmlns:a16="http://schemas.microsoft.com/office/drawing/2014/main" xmlns="" id="{58A7A878-CFA7-CCF7-FCBF-819A54F1388A}"/>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l="5443" r="5443"/>
          <a:stretch>
            <a:fillRect/>
          </a:stretch>
        </p:blipFill>
        <p:spPr bwMode="auto">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7533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C50832-0B36-43C5-98EC-4CD165D78718}"/>
              </a:ext>
            </a:extLst>
          </p:cNvPr>
          <p:cNvSpPr>
            <a:spLocks noGrp="1"/>
          </p:cNvSpPr>
          <p:nvPr>
            <p:ph type="title"/>
          </p:nvPr>
        </p:nvSpPr>
        <p:spPr>
          <a:xfrm>
            <a:off x="515938" y="1066799"/>
            <a:ext cx="4937211" cy="2572871"/>
          </a:xfrm>
        </p:spPr>
        <p:txBody>
          <a:bodyPr/>
          <a:lstStyle/>
          <a:p>
            <a:r>
              <a:rPr lang="en-US" sz="4800" b="0" u="sng" dirty="0">
                <a:latin typeface="Algerian" panose="04020705040A02060702" pitchFamily="82" charset="0"/>
              </a:rPr>
              <a:t>AIM</a:t>
            </a:r>
            <a:br>
              <a:rPr lang="en-US" sz="4800" b="0" u="sng" dirty="0">
                <a:latin typeface="Algerian" panose="04020705040A02060702" pitchFamily="82" charset="0"/>
              </a:rPr>
            </a:br>
            <a:endParaRPr lang="en-US" sz="4800" b="0" u="sng" dirty="0">
              <a:latin typeface="Algerian" panose="04020705040A02060702" pitchFamily="82" charset="0"/>
            </a:endParaRPr>
          </a:p>
        </p:txBody>
      </p:sp>
      <p:sp>
        <p:nvSpPr>
          <p:cNvPr id="3" name="Content Placeholder 2">
            <a:extLst>
              <a:ext uri="{FF2B5EF4-FFF2-40B4-BE49-F238E27FC236}">
                <a16:creationId xmlns:a16="http://schemas.microsoft.com/office/drawing/2014/main" xmlns="" id="{552A9C73-06ED-419B-81B5-491CBFC22330}"/>
              </a:ext>
            </a:extLst>
          </p:cNvPr>
          <p:cNvSpPr>
            <a:spLocks noGrp="1"/>
          </p:cNvSpPr>
          <p:nvPr>
            <p:ph idx="1"/>
          </p:nvPr>
        </p:nvSpPr>
        <p:spPr>
          <a:xfrm>
            <a:off x="538961" y="2572871"/>
            <a:ext cx="3991476" cy="3604092"/>
          </a:xfrm>
        </p:spPr>
        <p:txBody>
          <a:bodyPr/>
          <a:lstStyle/>
          <a:p>
            <a:pPr marL="0" indent="0" algn="ctr">
              <a:buNone/>
            </a:pPr>
            <a:r>
              <a:rPr lang="en-US" sz="1800" b="0" i="0" dirty="0">
                <a:solidFill>
                  <a:srgbClr val="202122"/>
                </a:solidFill>
                <a:effectLst/>
                <a:latin typeface="Times New Roman" panose="02020603050405020304" pitchFamily="18" charset="0"/>
                <a:cs typeface="Times New Roman" panose="02020603050405020304" pitchFamily="18" charset="0"/>
              </a:rPr>
              <a:t>The aim </a:t>
            </a:r>
            <a:r>
              <a:rPr lang="en-US" sz="1800" b="0" i="0" dirty="0" smtClean="0">
                <a:solidFill>
                  <a:srgbClr val="202122"/>
                </a:solidFill>
                <a:effectLst/>
                <a:latin typeface="Times New Roman" panose="02020603050405020304" pitchFamily="18" charset="0"/>
                <a:cs typeface="Times New Roman" panose="02020603050405020304" pitchFamily="18" charset="0"/>
              </a:rPr>
              <a:t>of Goodbye stuff is </a:t>
            </a:r>
            <a:r>
              <a:rPr lang="en-US" sz="1800" b="0" i="0" dirty="0">
                <a:solidFill>
                  <a:srgbClr val="202122"/>
                </a:solidFill>
                <a:effectLst/>
                <a:latin typeface="Times New Roman" panose="02020603050405020304" pitchFamily="18" charset="0"/>
                <a:cs typeface="Times New Roman" panose="02020603050405020304" pitchFamily="18" charset="0"/>
              </a:rPr>
              <a:t>to reduce the dangerous effects of such waste on the environment and human health. A big part of </a:t>
            </a:r>
            <a:r>
              <a:rPr lang="en-US" sz="1800" b="0" i="0" dirty="0" smtClean="0">
                <a:solidFill>
                  <a:srgbClr val="202122"/>
                </a:solidFill>
                <a:effectLst/>
                <a:latin typeface="Times New Roman" panose="02020603050405020304" pitchFamily="18" charset="0"/>
                <a:cs typeface="Times New Roman" panose="02020603050405020304" pitchFamily="18" charset="0"/>
              </a:rPr>
              <a:t>goodbye stuff  </a:t>
            </a:r>
            <a:r>
              <a:rPr lang="en-US" sz="1800" b="0" i="0" dirty="0">
                <a:solidFill>
                  <a:srgbClr val="202122"/>
                </a:solidFill>
                <a:effectLst/>
                <a:latin typeface="Times New Roman" panose="02020603050405020304" pitchFamily="18" charset="0"/>
                <a:cs typeface="Times New Roman" panose="02020603050405020304" pitchFamily="18" charset="0"/>
              </a:rPr>
              <a:t>deals with municipal solid waste, which is created by industrial, commercial, and household activity.</a:t>
            </a:r>
          </a:p>
          <a:p>
            <a:pPr marL="0" indent="0" algn="ctr">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p>
        </p:txBody>
      </p:sp>
      <p:sp>
        <p:nvSpPr>
          <p:cNvPr id="4" name="Slide Number Placeholder 3">
            <a:extLst>
              <a:ext uri="{FF2B5EF4-FFF2-40B4-BE49-F238E27FC236}">
                <a16:creationId xmlns:a16="http://schemas.microsoft.com/office/drawing/2014/main" xmlns="" id="{3B5C6BAC-F3F8-4AA0-B332-02F663571328}"/>
              </a:ext>
            </a:extLst>
          </p:cNvPr>
          <p:cNvSpPr>
            <a:spLocks noGrp="1"/>
          </p:cNvSpPr>
          <p:nvPr>
            <p:ph type="sldNum" sz="quarter" idx="12"/>
          </p:nvPr>
        </p:nvSpPr>
        <p:spPr/>
        <p:txBody>
          <a:bodyPr/>
          <a:lstStyle/>
          <a:p>
            <a:fld id="{9EC71654-96A5-4280-94F3-931C61A9F92C}" type="slidenum">
              <a:rPr lang="en-US" smtClean="0"/>
              <a:pPr/>
              <a:t>3</a:t>
            </a:fld>
            <a:endParaRPr lang="en-US" dirty="0"/>
          </a:p>
        </p:txBody>
      </p:sp>
      <p:pic>
        <p:nvPicPr>
          <p:cNvPr id="2054" name="Picture 6" descr="Young Female Worker Of Cleaning Service Working In Kitchen Stock Photo,  Picture And Royalty Free Image. Image 97521918.">
            <a:extLst>
              <a:ext uri="{FF2B5EF4-FFF2-40B4-BE49-F238E27FC236}">
                <a16:creationId xmlns:a16="http://schemas.microsoft.com/office/drawing/2014/main" xmlns="" id="{D6697320-66AC-9D09-AF93-2FD23581152B}"/>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l="13655" r="13655"/>
          <a:stretch>
            <a:fillRect/>
          </a:stretch>
        </p:blipFill>
        <p:spPr bwMode="auto">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3561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3A9A18-93E0-4615-B7AA-B8C8FBB14464}"/>
              </a:ext>
            </a:extLst>
          </p:cNvPr>
          <p:cNvSpPr>
            <a:spLocks noGrp="1"/>
          </p:cNvSpPr>
          <p:nvPr>
            <p:ph type="title"/>
          </p:nvPr>
        </p:nvSpPr>
        <p:spPr/>
        <p:txBody>
          <a:bodyPr/>
          <a:lstStyle/>
          <a:p>
            <a:r>
              <a:rPr lang="en-US" sz="4800" b="0" u="sng" dirty="0" smtClean="0">
                <a:latin typeface="Algerian" panose="04020705040A02060702" pitchFamily="82" charset="0"/>
              </a:rPr>
              <a:t>ABOUT :</a:t>
            </a:r>
            <a:r>
              <a:rPr lang="en-US" sz="4800" b="0" u="sng" dirty="0">
                <a:latin typeface="Algerian" panose="04020705040A02060702" pitchFamily="82" charset="0"/>
              </a:rPr>
              <a:t/>
            </a:r>
            <a:br>
              <a:rPr lang="en-US" sz="4800" b="0" u="sng" dirty="0">
                <a:latin typeface="Algerian" panose="04020705040A02060702" pitchFamily="82" charset="0"/>
              </a:rPr>
            </a:br>
            <a:endParaRPr lang="en-US" sz="4800" b="0" u="sng" dirty="0">
              <a:latin typeface="Algerian" panose="04020705040A02060702" pitchFamily="82" charset="0"/>
            </a:endParaRPr>
          </a:p>
        </p:txBody>
      </p:sp>
      <p:sp>
        <p:nvSpPr>
          <p:cNvPr id="3" name="Content Placeholder 2">
            <a:extLst>
              <a:ext uri="{FF2B5EF4-FFF2-40B4-BE49-F238E27FC236}">
                <a16:creationId xmlns:a16="http://schemas.microsoft.com/office/drawing/2014/main" xmlns="" id="{B91B32C0-5E61-447F-9557-57AF415D6FE9}"/>
              </a:ext>
            </a:extLst>
          </p:cNvPr>
          <p:cNvSpPr>
            <a:spLocks noGrp="1"/>
          </p:cNvSpPr>
          <p:nvPr>
            <p:ph idx="1"/>
          </p:nvPr>
        </p:nvSpPr>
        <p:spPr>
          <a:xfrm>
            <a:off x="538960" y="1292115"/>
            <a:ext cx="4151027" cy="4884848"/>
          </a:xfrm>
        </p:spPr>
        <p:txBody>
          <a:bodyPr/>
          <a:lstStyle/>
          <a:p>
            <a:pPr marL="0" indent="0" algn="ctr">
              <a:buNone/>
            </a:pPr>
            <a:r>
              <a:rPr lang="en-US" sz="1800" b="0" i="0" dirty="0">
                <a:effectLst/>
                <a:latin typeface="Times New Roman" panose="02020603050405020304" pitchFamily="18" charset="0"/>
                <a:cs typeface="Times New Roman" panose="02020603050405020304" pitchFamily="18" charset="0"/>
              </a:rPr>
              <a:t>Waste can be solid, liquid, or </a:t>
            </a:r>
            <a:r>
              <a:rPr lang="en-US" sz="1800" dirty="0">
                <a:latin typeface="Times New Roman" panose="02020603050405020304" pitchFamily="18" charset="0"/>
                <a:cs typeface="Times New Roman" panose="02020603050405020304" pitchFamily="18" charset="0"/>
              </a:rPr>
              <a:t>gaseous</a:t>
            </a:r>
            <a:r>
              <a:rPr lang="en-US" sz="1800" b="0" i="0" dirty="0">
                <a:effectLst/>
                <a:latin typeface="Times New Roman" panose="02020603050405020304" pitchFamily="18" charset="0"/>
                <a:cs typeface="Times New Roman" panose="02020603050405020304" pitchFamily="18" charset="0"/>
              </a:rPr>
              <a:t> and each type has different methods of disposal and management. Waste management deals with all types of waste, including industrial, </a:t>
            </a:r>
            <a:r>
              <a:rPr lang="en-US" sz="1800" dirty="0">
                <a:latin typeface="Times New Roman" panose="02020603050405020304" pitchFamily="18" charset="0"/>
                <a:cs typeface="Times New Roman" panose="02020603050405020304" pitchFamily="18" charset="0"/>
              </a:rPr>
              <a:t>biological,</a:t>
            </a:r>
            <a:r>
              <a:rPr lang="en-US" sz="1800" b="0" i="0" dirty="0">
                <a:effectLst/>
                <a:latin typeface="Times New Roman" panose="02020603050405020304" pitchFamily="18" charset="0"/>
                <a:cs typeface="Times New Roman" panose="02020603050405020304" pitchFamily="18" charset="0"/>
              </a:rPr>
              <a:t> household, municipal, organic, </a:t>
            </a:r>
            <a:r>
              <a:rPr lang="en-US" sz="1800" dirty="0">
                <a:latin typeface="Times New Roman" panose="02020603050405020304" pitchFamily="18" charset="0"/>
                <a:cs typeface="Times New Roman" panose="02020603050405020304" pitchFamily="18" charset="0"/>
              </a:rPr>
              <a:t>biomedical</a:t>
            </a:r>
            <a:r>
              <a:rPr lang="en-US" sz="1800" b="0" i="0" dirty="0">
                <a:effectLst/>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radioactive wastes.</a:t>
            </a:r>
            <a:r>
              <a:rPr lang="en-US" sz="1800" b="0" i="0" dirty="0">
                <a:effectLst/>
                <a:latin typeface="Times New Roman" panose="02020603050405020304" pitchFamily="18" charset="0"/>
                <a:cs typeface="Times New Roman" panose="02020603050405020304" pitchFamily="18" charset="0"/>
              </a:rPr>
              <a:t> In some cases, waste can pose a threat to human health.</a:t>
            </a:r>
            <a:r>
              <a:rPr lang="en-US" sz="1800" b="0" i="0" baseline="30000" dirty="0">
                <a:effectLst/>
                <a:latin typeface="Times New Roman" panose="02020603050405020304" pitchFamily="18" charset="0"/>
                <a:cs typeface="Times New Roman" panose="02020603050405020304" pitchFamily="18" charset="0"/>
              </a:rPr>
              <a:t> </a:t>
            </a:r>
            <a:r>
              <a:rPr lang="en-US" sz="1800" b="0" i="0" dirty="0">
                <a:effectLst/>
                <a:latin typeface="Times New Roman" panose="02020603050405020304" pitchFamily="18" charset="0"/>
                <a:cs typeface="Times New Roman" panose="02020603050405020304" pitchFamily="18" charset="0"/>
              </a:rPr>
              <a:t>Health issues are associated throughout the entire process of waste management. Health issues can also arise indirectly or directly. Directly, through the handling of solid waste, and indirectly through the consumption of water, soil and food. Waste is produced by human activity, for example, the extraction and processing of raw materials. Waste management is intended to reduce adverse effects of waste on human </a:t>
            </a:r>
            <a:r>
              <a:rPr lang="en-US" sz="1800" dirty="0">
                <a:latin typeface="Times New Roman" panose="02020603050405020304" pitchFamily="18" charset="0"/>
                <a:cs typeface="Times New Roman" panose="02020603050405020304" pitchFamily="18" charset="0"/>
              </a:rPr>
              <a:t>health</a:t>
            </a:r>
            <a:r>
              <a:rPr lang="en-US" sz="1800" b="0" i="0" dirty="0">
                <a:effectLst/>
                <a:latin typeface="Times New Roman" panose="02020603050405020304" pitchFamily="18" charset="0"/>
                <a:cs typeface="Times New Roman" panose="02020603050405020304" pitchFamily="18" charset="0"/>
              </a:rPr>
              <a:t>, the </a:t>
            </a:r>
            <a:r>
              <a:rPr lang="en-US" sz="1800" dirty="0">
                <a:latin typeface="Times New Roman" panose="02020603050405020304" pitchFamily="18" charset="0"/>
                <a:cs typeface="Times New Roman" panose="02020603050405020304" pitchFamily="18" charset="0"/>
              </a:rPr>
              <a:t>environment</a:t>
            </a:r>
            <a:r>
              <a:rPr lang="en-US" sz="1800" b="0" i="0" dirty="0">
                <a:effectLst/>
                <a:latin typeface="Times New Roman" panose="02020603050405020304" pitchFamily="18" charset="0"/>
                <a:cs typeface="Times New Roman" panose="02020603050405020304" pitchFamily="18" charset="0"/>
              </a:rPr>
              <a:t>, planetary resources and </a:t>
            </a:r>
            <a:r>
              <a:rPr lang="en-US" sz="1800" dirty="0">
                <a:latin typeface="Times New Roman" panose="02020603050405020304" pitchFamily="18" charset="0"/>
                <a:cs typeface="Times New Roman" panose="02020603050405020304" pitchFamily="18" charset="0"/>
              </a:rPr>
              <a:t>aesthetics.</a:t>
            </a:r>
          </a:p>
        </p:txBody>
      </p:sp>
      <p:sp>
        <p:nvSpPr>
          <p:cNvPr id="4" name="Slide Number Placeholder 3">
            <a:extLst>
              <a:ext uri="{FF2B5EF4-FFF2-40B4-BE49-F238E27FC236}">
                <a16:creationId xmlns:a16="http://schemas.microsoft.com/office/drawing/2014/main" xmlns="" id="{0BDDBFEE-BC50-46CF-AB8F-D145B99B57A6}"/>
              </a:ext>
            </a:extLst>
          </p:cNvPr>
          <p:cNvSpPr>
            <a:spLocks noGrp="1"/>
          </p:cNvSpPr>
          <p:nvPr>
            <p:ph type="sldNum" sz="quarter" idx="12"/>
          </p:nvPr>
        </p:nvSpPr>
        <p:spPr/>
        <p:txBody>
          <a:bodyPr/>
          <a:lstStyle/>
          <a:p>
            <a:fld id="{9EC71654-96A5-4280-94F3-931C61A9F92C}" type="slidenum">
              <a:rPr lang="en-US" smtClean="0"/>
              <a:pPr/>
              <a:t>4</a:t>
            </a:fld>
            <a:endParaRPr lang="en-US" dirty="0"/>
          </a:p>
        </p:txBody>
      </p:sp>
      <p:pic>
        <p:nvPicPr>
          <p:cNvPr id="8" name="Picture Placeholder 7">
            <a:extLst>
              <a:ext uri="{FF2B5EF4-FFF2-40B4-BE49-F238E27FC236}">
                <a16:creationId xmlns:a16="http://schemas.microsoft.com/office/drawing/2014/main" xmlns="" id="{D0C10FBF-D296-5F81-B489-C2147B5DDDA2}"/>
              </a:ext>
            </a:extLst>
          </p:cNvPr>
          <p:cNvPicPr>
            <a:picLocks noGrp="1" noChangeAspect="1"/>
          </p:cNvPicPr>
          <p:nvPr>
            <p:ph type="pic" sz="quarter" idx="13"/>
          </p:nvPr>
        </p:nvPicPr>
        <p:blipFill>
          <a:blip r:embed="rId3"/>
          <a:srcRect t="5808" b="5808"/>
          <a:stretch>
            <a:fillRect/>
          </a:stretch>
        </p:blipFill>
        <p:spPr>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961730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C50832-0B36-43C5-98EC-4CD165D78718}"/>
              </a:ext>
            </a:extLst>
          </p:cNvPr>
          <p:cNvSpPr>
            <a:spLocks noGrp="1"/>
          </p:cNvSpPr>
          <p:nvPr>
            <p:ph type="title"/>
          </p:nvPr>
        </p:nvSpPr>
        <p:spPr>
          <a:xfrm>
            <a:off x="538961" y="268940"/>
            <a:ext cx="4937211" cy="3585883"/>
          </a:xfrm>
        </p:spPr>
        <p:txBody>
          <a:bodyPr/>
          <a:lstStyle/>
          <a:p>
            <a:r>
              <a:rPr lang="en-US" sz="3200" b="0" i="0" dirty="0">
                <a:solidFill>
                  <a:srgbClr val="000000"/>
                </a:solidFill>
                <a:effectLst/>
                <a:latin typeface="Linux Libertine"/>
              </a:rPr>
              <a:t/>
            </a:r>
            <a:br>
              <a:rPr lang="en-US" sz="3200" b="0" i="0" dirty="0">
                <a:solidFill>
                  <a:srgbClr val="000000"/>
                </a:solidFill>
                <a:effectLst/>
                <a:latin typeface="Linux Libertine"/>
              </a:rPr>
            </a:br>
            <a:r>
              <a:rPr lang="en-US" sz="3200" b="0" i="0" dirty="0">
                <a:solidFill>
                  <a:srgbClr val="000000"/>
                </a:solidFill>
                <a:effectLst/>
                <a:latin typeface="Linux Libertine"/>
              </a:rPr>
              <a:t/>
            </a:r>
            <a:br>
              <a:rPr lang="en-US" sz="3200" b="0" i="0" dirty="0">
                <a:solidFill>
                  <a:srgbClr val="000000"/>
                </a:solidFill>
                <a:effectLst/>
                <a:latin typeface="Linux Libertine"/>
              </a:rPr>
            </a:br>
            <a:r>
              <a:rPr lang="en-US" sz="3200" b="0" i="0" dirty="0">
                <a:solidFill>
                  <a:srgbClr val="000000"/>
                </a:solidFill>
                <a:effectLst/>
                <a:latin typeface="Linux Libertine"/>
              </a:rPr>
              <a:t/>
            </a:r>
            <a:br>
              <a:rPr lang="en-US" sz="3200" b="0" i="0" dirty="0">
                <a:solidFill>
                  <a:srgbClr val="000000"/>
                </a:solidFill>
                <a:effectLst/>
                <a:latin typeface="Linux Libertine"/>
              </a:rPr>
            </a:br>
            <a:r>
              <a:rPr lang="en-US" sz="4800" b="0" i="0" u="sng" dirty="0">
                <a:solidFill>
                  <a:srgbClr val="000000"/>
                </a:solidFill>
                <a:effectLst/>
                <a:latin typeface="Algerian" panose="04020705040A02060702" pitchFamily="82" charset="0"/>
                <a:cs typeface="Times New Roman" panose="02020603050405020304" pitchFamily="18" charset="0"/>
              </a:rPr>
              <a:t>Principles of waste management:</a:t>
            </a:r>
            <a:r>
              <a:rPr lang="en-US" sz="4800" b="0" i="0" dirty="0">
                <a:solidFill>
                  <a:srgbClr val="000000"/>
                </a:solidFill>
                <a:effectLst/>
                <a:latin typeface="Linux Libertine"/>
              </a:rPr>
              <a:t/>
            </a:r>
            <a:br>
              <a:rPr lang="en-US" sz="4800" b="0" i="0" dirty="0">
                <a:solidFill>
                  <a:srgbClr val="000000"/>
                </a:solidFill>
                <a:effectLst/>
                <a:latin typeface="Linux Libertine"/>
              </a:rPr>
            </a:br>
            <a:r>
              <a:rPr lang="en-US" sz="4800" b="0" u="sng" dirty="0">
                <a:latin typeface="Algerian" panose="04020705040A02060702" pitchFamily="82" charset="0"/>
              </a:rPr>
              <a:t/>
            </a:r>
            <a:br>
              <a:rPr lang="en-US" sz="4800" b="0" u="sng" dirty="0">
                <a:latin typeface="Algerian" panose="04020705040A02060702" pitchFamily="82" charset="0"/>
              </a:rPr>
            </a:br>
            <a:endParaRPr lang="en-US" sz="4800" b="0" u="sng" dirty="0">
              <a:latin typeface="Algerian" panose="04020705040A02060702" pitchFamily="82" charset="0"/>
            </a:endParaRPr>
          </a:p>
        </p:txBody>
      </p:sp>
      <p:sp>
        <p:nvSpPr>
          <p:cNvPr id="3" name="Content Placeholder 2">
            <a:extLst>
              <a:ext uri="{FF2B5EF4-FFF2-40B4-BE49-F238E27FC236}">
                <a16:creationId xmlns:a16="http://schemas.microsoft.com/office/drawing/2014/main" xmlns="" id="{552A9C73-06ED-419B-81B5-491CBFC22330}"/>
              </a:ext>
            </a:extLst>
          </p:cNvPr>
          <p:cNvSpPr>
            <a:spLocks noGrp="1"/>
          </p:cNvSpPr>
          <p:nvPr>
            <p:ph idx="1"/>
          </p:nvPr>
        </p:nvSpPr>
        <p:spPr>
          <a:xfrm>
            <a:off x="538961" y="3325905"/>
            <a:ext cx="4176474" cy="1712259"/>
          </a:xfrm>
        </p:spPr>
        <p:txBody>
          <a:bodyPr/>
          <a:lstStyle/>
          <a:p>
            <a:pPr>
              <a:buFont typeface="Wingdings" panose="05000000000000000000" pitchFamily="2" charset="2"/>
              <a:buChar char="Ø"/>
            </a:pPr>
            <a:r>
              <a:rPr lang="en-US" sz="1800" b="1" dirty="0">
                <a:solidFill>
                  <a:srgbClr val="000000"/>
                </a:solidFill>
                <a:effectLst/>
                <a:latin typeface="Times New Roman" panose="02020603050405020304" pitchFamily="18" charset="0"/>
                <a:cs typeface="Times New Roman" panose="02020603050405020304" pitchFamily="18" charset="0"/>
              </a:rPr>
              <a:t>Waste hierarchy</a:t>
            </a:r>
          </a:p>
          <a:p>
            <a:pPr>
              <a:buFont typeface="Wingdings" panose="05000000000000000000" pitchFamily="2" charset="2"/>
              <a:buChar char="Ø"/>
            </a:pPr>
            <a:r>
              <a:rPr lang="en-US" sz="1800" b="1" dirty="0">
                <a:solidFill>
                  <a:srgbClr val="000000"/>
                </a:solidFill>
                <a:effectLst/>
                <a:latin typeface="Times New Roman" panose="02020603050405020304" pitchFamily="18" charset="0"/>
                <a:cs typeface="Times New Roman" panose="02020603050405020304" pitchFamily="18" charset="0"/>
              </a:rPr>
              <a:t>Life-cycle of a product</a:t>
            </a:r>
          </a:p>
          <a:p>
            <a:pPr>
              <a:buFont typeface="Wingdings" panose="05000000000000000000" pitchFamily="2" charset="2"/>
              <a:buChar char="Ø"/>
            </a:pPr>
            <a:r>
              <a:rPr lang="en-US" sz="1800" b="1" dirty="0">
                <a:solidFill>
                  <a:srgbClr val="000000"/>
                </a:solidFill>
                <a:effectLst/>
                <a:latin typeface="Times New Roman" panose="02020603050405020304" pitchFamily="18" charset="0"/>
                <a:cs typeface="Times New Roman" panose="02020603050405020304" pitchFamily="18" charset="0"/>
              </a:rPr>
              <a:t>Resource efficiency</a:t>
            </a:r>
          </a:p>
          <a:p>
            <a:pPr>
              <a:buFont typeface="Wingdings" panose="05000000000000000000" pitchFamily="2" charset="2"/>
              <a:buChar char="Ø"/>
            </a:pPr>
            <a:r>
              <a:rPr lang="en-US" sz="1800" b="1" dirty="0">
                <a:solidFill>
                  <a:srgbClr val="000000"/>
                </a:solidFill>
                <a:effectLst/>
                <a:latin typeface="Times New Roman" panose="02020603050405020304" pitchFamily="18" charset="0"/>
                <a:cs typeface="Times New Roman" panose="02020603050405020304" pitchFamily="18" charset="0"/>
              </a:rPr>
              <a:t>Polluter-pays principle</a:t>
            </a:r>
          </a:p>
          <a:p>
            <a:pPr marL="0" indent="0" algn="ctr">
              <a:buNone/>
            </a:pPr>
            <a:endParaRPr lang="en-US" sz="1400" b="1" i="0" dirty="0">
              <a:solidFill>
                <a:srgbClr val="000000"/>
              </a:solidFill>
              <a:effectLst/>
              <a:latin typeface="Arial" panose="020B0604020202020204" pitchFamily="34" charset="0"/>
            </a:endParaRPr>
          </a:p>
          <a:p>
            <a:pPr marL="0" indent="0" algn="ctr">
              <a:buNone/>
            </a:pPr>
            <a:endParaRPr lang="en-US" sz="1800" b="0" i="0" dirty="0">
              <a:solidFill>
                <a:srgbClr val="202122"/>
              </a:solidFill>
              <a:effectLst/>
              <a:latin typeface="Times New Roman" panose="02020603050405020304" pitchFamily="18" charset="0"/>
              <a:cs typeface="Times New Roman" panose="02020603050405020304" pitchFamily="18" charset="0"/>
            </a:endParaRPr>
          </a:p>
          <a:p>
            <a:pPr marL="0" indent="0" algn="ctr">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p>
        </p:txBody>
      </p:sp>
      <p:sp>
        <p:nvSpPr>
          <p:cNvPr id="4" name="Slide Number Placeholder 3">
            <a:extLst>
              <a:ext uri="{FF2B5EF4-FFF2-40B4-BE49-F238E27FC236}">
                <a16:creationId xmlns:a16="http://schemas.microsoft.com/office/drawing/2014/main" xmlns="" id="{3B5C6BAC-F3F8-4AA0-B332-02F663571328}"/>
              </a:ext>
            </a:extLst>
          </p:cNvPr>
          <p:cNvSpPr>
            <a:spLocks noGrp="1"/>
          </p:cNvSpPr>
          <p:nvPr>
            <p:ph type="sldNum" sz="quarter" idx="12"/>
          </p:nvPr>
        </p:nvSpPr>
        <p:spPr/>
        <p:txBody>
          <a:bodyPr/>
          <a:lstStyle/>
          <a:p>
            <a:fld id="{9EC71654-96A5-4280-94F3-931C61A9F92C}" type="slidenum">
              <a:rPr lang="en-US" smtClean="0"/>
              <a:pPr/>
              <a:t>5</a:t>
            </a:fld>
            <a:endParaRPr lang="en-US" dirty="0"/>
          </a:p>
        </p:txBody>
      </p:sp>
      <p:pic>
        <p:nvPicPr>
          <p:cNvPr id="4100" name="Picture 4" descr="What Should A Cleaning Lady Do? What To Expect From A Professional House  Cleaner — Seattle Green Cleaning Fairy">
            <a:extLst>
              <a:ext uri="{FF2B5EF4-FFF2-40B4-BE49-F238E27FC236}">
                <a16:creationId xmlns:a16="http://schemas.microsoft.com/office/drawing/2014/main" xmlns="" id="{17D44E0A-708D-3D00-375A-E386B543A573}"/>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l="4770" r="4770"/>
          <a:stretch>
            <a:fillRect/>
          </a:stretch>
        </p:blipFill>
        <p:spPr bwMode="auto">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03513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xmlns="" id="{0DCCC7B6-82AE-43B4-03D2-3995867BA47D}"/>
              </a:ext>
            </a:extLst>
          </p:cNvPr>
          <p:cNvSpPr>
            <a:spLocks noGrp="1"/>
          </p:cNvSpPr>
          <p:nvPr>
            <p:ph type="title"/>
          </p:nvPr>
        </p:nvSpPr>
        <p:spPr>
          <a:xfrm>
            <a:off x="153332" y="625719"/>
            <a:ext cx="4937211" cy="1325563"/>
          </a:xfrm>
        </p:spPr>
        <p:txBody>
          <a:bodyPr/>
          <a:lstStyle/>
          <a:p>
            <a:r>
              <a:rPr lang="en-US" sz="1600" dirty="0" smtClean="0">
                <a:latin typeface="Times New Roman" pitchFamily="18" charset="0"/>
                <a:cs typeface="Times New Roman" pitchFamily="18" charset="0"/>
              </a:rPr>
              <a:t>Waste is produced by human activity, for example, the extraction and processing of raw materials. Waste management is intended to reduce adverse effects of waste on human health, the environment or aesthetics. </a:t>
            </a:r>
            <a:br>
              <a:rPr lang="en-US" sz="1600" dirty="0" smtClean="0">
                <a:latin typeface="Times New Roman" pitchFamily="18" charset="0"/>
                <a:cs typeface="Times New Roman" pitchFamily="18" charset="0"/>
              </a:rPr>
            </a:br>
            <a:r>
              <a:rPr lang="en-US" sz="1600" dirty="0" smtClean="0">
                <a:latin typeface="Times New Roman" pitchFamily="18" charset="0"/>
                <a:cs typeface="Times New Roman" pitchFamily="18" charset="0"/>
              </a:rPr>
              <a:t>Here are some AVANGTAGES OF OUR PROJECT . </a:t>
            </a:r>
            <a:endParaRPr lang="en-US" sz="1600" dirty="0">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09548D1D-2547-44FC-BACD-2BCD769E2662}"/>
              </a:ext>
            </a:extLst>
          </p:cNvPr>
          <p:cNvSpPr>
            <a:spLocks noGrp="1"/>
          </p:cNvSpPr>
          <p:nvPr>
            <p:ph idx="1"/>
          </p:nvPr>
        </p:nvSpPr>
        <p:spPr>
          <a:xfrm>
            <a:off x="204952" y="2758965"/>
            <a:ext cx="5074777" cy="3481059"/>
          </a:xfrm>
        </p:spPr>
        <p:txBody>
          <a:bodyPr>
            <a:normAutofit/>
          </a:bodyPr>
          <a:lstStyle/>
          <a:p>
            <a:pPr marL="285750" lvl="0" indent="-285750" algn="l">
              <a:buFont typeface="Wingdings" pitchFamily="2" charset="2"/>
              <a:buChar char="Ø"/>
            </a:pPr>
            <a:r>
              <a:rPr lang="en-US" sz="1800" i="1" dirty="0" smtClean="0">
                <a:latin typeface="Times New Roman" pitchFamily="18" charset="0"/>
                <a:cs typeface="Times New Roman" pitchFamily="18" charset="0"/>
              </a:rPr>
              <a:t>To keep the society clean . </a:t>
            </a:r>
          </a:p>
          <a:p>
            <a:pPr marL="285750" lvl="0" indent="-285750" algn="l">
              <a:buFont typeface="Wingdings" pitchFamily="2" charset="2"/>
              <a:buChar char="Ø"/>
            </a:pPr>
            <a:r>
              <a:rPr lang="en-US" sz="1800" i="1" dirty="0" smtClean="0">
                <a:latin typeface="Times New Roman" pitchFamily="18" charset="0"/>
                <a:cs typeface="Times New Roman" pitchFamily="18" charset="0"/>
              </a:rPr>
              <a:t>Citizens will be provided efficient collection and disposal services of dry waste as well as wet waste .</a:t>
            </a:r>
          </a:p>
          <a:p>
            <a:pPr marL="285750" lvl="0" indent="-285750" algn="l">
              <a:buFont typeface="Wingdings" pitchFamily="2" charset="2"/>
              <a:buChar char="Ø"/>
            </a:pPr>
            <a:r>
              <a:rPr lang="en-US" sz="1800" i="1" dirty="0" smtClean="0">
                <a:latin typeface="Times New Roman" pitchFamily="18" charset="0"/>
                <a:cs typeface="Times New Roman" pitchFamily="18" charset="0"/>
              </a:rPr>
              <a:t>To protects the environment through effectively controlling the pollutants . </a:t>
            </a:r>
          </a:p>
          <a:p>
            <a:pPr marL="285750" indent="-285750" algn="l">
              <a:buFont typeface="Wingdings" pitchFamily="2" charset="2"/>
              <a:buChar char="Ø"/>
            </a:pPr>
            <a:r>
              <a:rPr lang="en-US" sz="1800" i="1" dirty="0" smtClean="0">
                <a:latin typeface="Times New Roman" pitchFamily="18" charset="0"/>
                <a:cs typeface="Times New Roman" pitchFamily="18" charset="0"/>
              </a:rPr>
              <a:t>The application of this project can be hostel premises where this system can be employed and the garbage from each room is collected in the bins and then this garbage can be disposed in a larger bin, where the garbage of the whole hostel is collected. </a:t>
            </a:r>
            <a:endParaRPr lang="en-US" sz="1800" i="1" dirty="0">
              <a:latin typeface="Times New Roman" pitchFamily="18" charset="0"/>
              <a:cs typeface="Times New Roman" pitchFamily="18" charset="0"/>
            </a:endParaRPr>
          </a:p>
        </p:txBody>
      </p:sp>
      <p:sp>
        <p:nvSpPr>
          <p:cNvPr id="4" name="Slide Number Placeholder 3">
            <a:extLst>
              <a:ext uri="{FF2B5EF4-FFF2-40B4-BE49-F238E27FC236}">
                <a16:creationId xmlns:a16="http://schemas.microsoft.com/office/drawing/2014/main" xmlns="" id="{1B5E3677-5FC4-4712-BA70-5DBE574539E2}"/>
              </a:ext>
            </a:extLst>
          </p:cNvPr>
          <p:cNvSpPr>
            <a:spLocks noGrp="1"/>
          </p:cNvSpPr>
          <p:nvPr>
            <p:ph type="sldNum" sz="quarter" idx="12"/>
          </p:nvPr>
        </p:nvSpPr>
        <p:spPr/>
        <p:txBody>
          <a:bodyPr/>
          <a:lstStyle/>
          <a:p>
            <a:fld id="{9EC71654-96A5-4280-94F3-931C61A9F92C}" type="slidenum">
              <a:rPr lang="en-US" smtClean="0"/>
              <a:pPr/>
              <a:t>6</a:t>
            </a:fld>
            <a:endParaRPr lang="en-US" dirty="0"/>
          </a:p>
        </p:txBody>
      </p:sp>
      <p:pic>
        <p:nvPicPr>
          <p:cNvPr id="3074" name="Picture 2" descr="Young smiling cleaner woman in modern house - Almeidas Cleaning Services">
            <a:extLst>
              <a:ext uri="{FF2B5EF4-FFF2-40B4-BE49-F238E27FC236}">
                <a16:creationId xmlns:a16="http://schemas.microsoft.com/office/drawing/2014/main" xmlns="" id="{5D3EC1BD-69AA-C610-53CD-37E95A594710}"/>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t="3188" b="3188"/>
          <a:stretch>
            <a:fillRect/>
          </a:stretch>
        </p:blipFill>
        <p:spPr/>
      </p:pic>
      <p:sp>
        <p:nvSpPr>
          <p:cNvPr id="7" name="Content Placeholder 6">
            <a:extLst>
              <a:ext uri="{FF2B5EF4-FFF2-40B4-BE49-F238E27FC236}">
                <a16:creationId xmlns:a16="http://schemas.microsoft.com/office/drawing/2014/main" xmlns="" id="{2E37A9B0-8DFC-4474-9F0A-612E661EF4EC}"/>
              </a:ext>
            </a:extLst>
          </p:cNvPr>
          <p:cNvSpPr>
            <a:spLocks noGrp="1"/>
          </p:cNvSpPr>
          <p:nvPr>
            <p:ph idx="4294967295"/>
          </p:nvPr>
        </p:nvSpPr>
        <p:spPr>
          <a:xfrm>
            <a:off x="914399" y="2159876"/>
            <a:ext cx="3444875" cy="488731"/>
          </a:xfrm>
        </p:spPr>
        <p:txBody>
          <a:bodyPr/>
          <a:lstStyle/>
          <a:p>
            <a:r>
              <a:rPr lang="en-US" dirty="0" smtClean="0">
                <a:latin typeface="Times New Roman" pitchFamily="18" charset="0"/>
                <a:cs typeface="Times New Roman" pitchFamily="18" charset="0"/>
              </a:rPr>
              <a:t>Advantages:</a:t>
            </a:r>
            <a:endParaRPr lang="en-US" dirty="0">
              <a:latin typeface="Times New Roman" pitchFamily="18" charset="0"/>
              <a:cs typeface="Times New Roman" pitchFamily="18" charset="0"/>
            </a:endParaRPr>
          </a:p>
        </p:txBody>
      </p:sp>
      <p:sp>
        <p:nvSpPr>
          <p:cNvPr id="8" name="Content Placeholder 7">
            <a:extLst>
              <a:ext uri="{FF2B5EF4-FFF2-40B4-BE49-F238E27FC236}">
                <a16:creationId xmlns:a16="http://schemas.microsoft.com/office/drawing/2014/main" xmlns="" id="{D78F2DCC-A50E-40A1-81F9-70371D4AA42F}"/>
              </a:ext>
            </a:extLst>
          </p:cNvPr>
          <p:cNvSpPr>
            <a:spLocks noGrp="1"/>
          </p:cNvSpPr>
          <p:nvPr>
            <p:ph idx="4294967295"/>
          </p:nvPr>
        </p:nvSpPr>
        <p:spPr>
          <a:xfrm>
            <a:off x="8745538" y="2711450"/>
            <a:ext cx="3446462" cy="495300"/>
          </a:xfrm>
        </p:spPr>
        <p:txBody>
          <a:bodyPr/>
          <a:lstStyle/>
          <a:p>
            <a:r>
              <a:rPr lang="en-US" smtClean="0"/>
              <a:t>:</a:t>
            </a:r>
            <a:endParaRPr lang="en-US" dirty="0"/>
          </a:p>
        </p:txBody>
      </p:sp>
      <p:pic>
        <p:nvPicPr>
          <p:cNvPr id="3076" name="Picture 4" descr="Roblox Avatar Face Jinn, avatar, angle, heroes, text png | PNGWing">
            <a:extLst>
              <a:ext uri="{FF2B5EF4-FFF2-40B4-BE49-F238E27FC236}">
                <a16:creationId xmlns:a16="http://schemas.microsoft.com/office/drawing/2014/main" xmlns="" id="{B4C99DE4-5220-C338-321F-33770DC07C45}"/>
              </a:ext>
            </a:extLst>
          </p:cNvPr>
          <p:cNvPicPr>
            <a:picLocks noGrp="1" noChangeAspect="1" noChangeArrowheads="1"/>
          </p:cNvPicPr>
          <p:nvPr>
            <p:ph type="pic" sz="quarter" idx="4294967295"/>
          </p:nvPr>
        </p:nvPicPr>
        <p:blipFill>
          <a:blip r:embed="rId4">
            <a:extLst>
              <a:ext uri="{28A0092B-C50C-407E-A947-70E740481C1C}">
                <a14:useLocalDpi xmlns:a14="http://schemas.microsoft.com/office/drawing/2010/main" val="0"/>
              </a:ext>
            </a:extLst>
          </a:blip>
          <a:srcRect t="158" b="158"/>
          <a:stretch>
            <a:fillRect/>
          </a:stretch>
        </p:blipFill>
        <p:spPr>
          <a:xfrm>
            <a:off x="283779" y="2146793"/>
            <a:ext cx="503238" cy="501650"/>
          </a:xfrm>
        </p:spPr>
      </p:pic>
    </p:spTree>
    <p:extLst>
      <p:ext uri="{BB962C8B-B14F-4D97-AF65-F5344CB8AC3E}">
        <p14:creationId xmlns:p14="http://schemas.microsoft.com/office/powerpoint/2010/main" val="460269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smtClean="0">
                <a:latin typeface="Algerian" pitchFamily="82" charset="0"/>
              </a:rPr>
              <a:t>Scope  </a:t>
            </a:r>
            <a:endParaRPr lang="en-US" sz="4800" dirty="0">
              <a:latin typeface="Algerian" pitchFamily="82" charset="0"/>
            </a:endParaRPr>
          </a:p>
        </p:txBody>
      </p:sp>
      <p:sp>
        <p:nvSpPr>
          <p:cNvPr id="3" name="Slide Number Placeholder 2"/>
          <p:cNvSpPr>
            <a:spLocks noGrp="1"/>
          </p:cNvSpPr>
          <p:nvPr>
            <p:ph type="sldNum" sz="quarter" idx="12"/>
          </p:nvPr>
        </p:nvSpPr>
        <p:spPr/>
        <p:txBody>
          <a:bodyPr/>
          <a:lstStyle/>
          <a:p>
            <a:fld id="{9EC71654-96A5-4280-94F3-931C61A9F92C}" type="slidenum">
              <a:rPr lang="en-US" noProof="0" smtClean="0"/>
              <a:pPr/>
              <a:t>7</a:t>
            </a:fld>
            <a:endParaRPr lang="en-US" noProof="0" dirty="0"/>
          </a:p>
        </p:txBody>
      </p:sp>
      <p:sp>
        <p:nvSpPr>
          <p:cNvPr id="4" name="Text Placeholder 3"/>
          <p:cNvSpPr>
            <a:spLocks noGrp="1"/>
          </p:cNvSpPr>
          <p:nvPr>
            <p:ph type="body" idx="1"/>
          </p:nvPr>
        </p:nvSpPr>
        <p:spPr>
          <a:xfrm>
            <a:off x="831850" y="1765738"/>
            <a:ext cx="11039584" cy="2506717"/>
          </a:xfrm>
        </p:spPr>
        <p:txBody>
          <a:bodyPr>
            <a:noAutofit/>
          </a:bodyPr>
          <a:lstStyle/>
          <a:p>
            <a:pPr marL="342900" lvl="0" indent="-342900" algn="l">
              <a:buFont typeface="Wingdings" pitchFamily="2" charset="2"/>
              <a:buChar char="§"/>
            </a:pPr>
            <a:r>
              <a:rPr lang="en-US" sz="2800" dirty="0">
                <a:latin typeface="Times New Roman" pitchFamily="18" charset="0"/>
                <a:cs typeface="Times New Roman" pitchFamily="18" charset="0"/>
              </a:rPr>
              <a:t>Create Efficiency and Convenience within Systems-usage </a:t>
            </a:r>
          </a:p>
          <a:p>
            <a:pPr marL="342900" lvl="0" indent="-342900" algn="l">
              <a:buFont typeface="Wingdings" pitchFamily="2" charset="2"/>
              <a:buChar char="§"/>
            </a:pPr>
            <a:r>
              <a:rPr lang="en-US" sz="2800" dirty="0">
                <a:latin typeface="Times New Roman" pitchFamily="18" charset="0"/>
                <a:cs typeface="Times New Roman" pitchFamily="18" charset="0"/>
              </a:rPr>
              <a:t>Change the Culture of Waste Handling through Mass-scale Education Programs </a:t>
            </a:r>
          </a:p>
          <a:p>
            <a:pPr marL="342900" lvl="0" indent="-342900" algn="l">
              <a:buFont typeface="Wingdings" pitchFamily="2" charset="2"/>
              <a:buChar char="§"/>
            </a:pPr>
            <a:r>
              <a:rPr lang="en-US" sz="2800" dirty="0">
                <a:latin typeface="Times New Roman" pitchFamily="18" charset="0"/>
                <a:cs typeface="Times New Roman" pitchFamily="18" charset="0"/>
              </a:rPr>
              <a:t>Develop &amp; Implement Creative New Solutions using Research and Development</a:t>
            </a:r>
          </a:p>
          <a:p>
            <a:pPr marL="342900" lvl="0" indent="-342900" algn="l">
              <a:buFont typeface="Wingdings" pitchFamily="2" charset="2"/>
              <a:buChar char="§"/>
            </a:pPr>
            <a:r>
              <a:rPr lang="en-US" sz="2800" dirty="0">
                <a:latin typeface="Times New Roman" pitchFamily="18" charset="0"/>
                <a:cs typeface="Times New Roman" pitchFamily="18" charset="0"/>
              </a:rPr>
              <a:t>Utilize the Most Advanced Technology for Every day Systems &amp; Operation</a:t>
            </a:r>
          </a:p>
          <a:p>
            <a:pPr algn="l"/>
            <a:endParaRPr lang="en-US" sz="2800" dirty="0">
              <a:latin typeface="Times New Roman" pitchFamily="18" charset="0"/>
              <a:cs typeface="Times New Roman" pitchFamily="18" charset="0"/>
            </a:endParaRPr>
          </a:p>
        </p:txBody>
      </p:sp>
    </p:spTree>
    <p:extLst>
      <p:ext uri="{BB962C8B-B14F-4D97-AF65-F5344CB8AC3E}">
        <p14:creationId xmlns:p14="http://schemas.microsoft.com/office/powerpoint/2010/main" val="26989778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63C2D9-0850-4620-BE32-11F44A927662}"/>
              </a:ext>
            </a:extLst>
          </p:cNvPr>
          <p:cNvSpPr>
            <a:spLocks noGrp="1"/>
          </p:cNvSpPr>
          <p:nvPr>
            <p:ph type="title"/>
          </p:nvPr>
        </p:nvSpPr>
        <p:spPr>
          <a:xfrm>
            <a:off x="515938" y="89647"/>
            <a:ext cx="11150600" cy="1694329"/>
          </a:xfrm>
        </p:spPr>
        <p:txBody>
          <a:bodyPr/>
          <a:lstStyle/>
          <a:p>
            <a:r>
              <a:rPr lang="en-US" sz="4800" b="0" i="0" dirty="0">
                <a:solidFill>
                  <a:srgbClr val="000000"/>
                </a:solidFill>
                <a:effectLst/>
                <a:latin typeface="Linux Libertine"/>
              </a:rPr>
              <a:t/>
            </a:r>
            <a:br>
              <a:rPr lang="en-US" sz="4800" b="0" i="0" dirty="0">
                <a:solidFill>
                  <a:srgbClr val="000000"/>
                </a:solidFill>
                <a:effectLst/>
                <a:latin typeface="Linux Libertine"/>
              </a:rPr>
            </a:br>
            <a:r>
              <a:rPr lang="en-US" sz="4800" b="0" i="0" dirty="0">
                <a:solidFill>
                  <a:srgbClr val="000000"/>
                </a:solidFill>
                <a:effectLst/>
                <a:latin typeface="Linux Libertine"/>
              </a:rPr>
              <a:t/>
            </a:r>
            <a:br>
              <a:rPr lang="en-US" sz="4800" b="0" i="0" dirty="0">
                <a:solidFill>
                  <a:srgbClr val="000000"/>
                </a:solidFill>
                <a:effectLst/>
                <a:latin typeface="Linux Libertine"/>
              </a:rPr>
            </a:br>
            <a:r>
              <a:rPr lang="en-US" sz="4800" b="0" i="0" dirty="0">
                <a:solidFill>
                  <a:srgbClr val="000000"/>
                </a:solidFill>
                <a:effectLst/>
                <a:latin typeface="Linux Libertine"/>
              </a:rPr>
              <a:t/>
            </a:r>
            <a:br>
              <a:rPr lang="en-US" sz="4800" b="0" i="0" dirty="0">
                <a:solidFill>
                  <a:srgbClr val="000000"/>
                </a:solidFill>
                <a:effectLst/>
                <a:latin typeface="Linux Libertine"/>
              </a:rPr>
            </a:br>
            <a:r>
              <a:rPr lang="en-US" sz="4800" b="0" i="0" dirty="0">
                <a:solidFill>
                  <a:srgbClr val="000000"/>
                </a:solidFill>
                <a:effectLst/>
                <a:latin typeface="Linux Libertine"/>
              </a:rPr>
              <a:t/>
            </a:r>
            <a:br>
              <a:rPr lang="en-US" sz="4800" b="0" i="0" dirty="0">
                <a:solidFill>
                  <a:srgbClr val="000000"/>
                </a:solidFill>
                <a:effectLst/>
                <a:latin typeface="Linux Libertine"/>
              </a:rPr>
            </a:br>
            <a:r>
              <a:rPr lang="en-US" sz="4800" b="0" i="0" dirty="0">
                <a:solidFill>
                  <a:srgbClr val="000000"/>
                </a:solidFill>
                <a:effectLst/>
                <a:latin typeface="Linux Libertine"/>
              </a:rPr>
              <a:t/>
            </a:r>
            <a:br>
              <a:rPr lang="en-US" sz="4800" b="0" i="0" dirty="0">
                <a:solidFill>
                  <a:srgbClr val="000000"/>
                </a:solidFill>
                <a:effectLst/>
                <a:latin typeface="Linux Libertine"/>
              </a:rPr>
            </a:br>
            <a:r>
              <a:rPr lang="en-US" sz="4800" b="0" i="0" u="sng" dirty="0" smtClean="0">
                <a:solidFill>
                  <a:srgbClr val="000000"/>
                </a:solidFill>
                <a:effectLst/>
                <a:latin typeface="Algerian" panose="04020705040A02060702" pitchFamily="82" charset="0"/>
              </a:rPr>
              <a:t>PLANNING :</a:t>
            </a:r>
            <a:r>
              <a:rPr lang="en-US" sz="4800" b="0" i="0" dirty="0">
                <a:solidFill>
                  <a:srgbClr val="000000"/>
                </a:solidFill>
                <a:effectLst/>
                <a:latin typeface="Algerian" panose="04020705040A02060702" pitchFamily="82" charset="0"/>
              </a:rPr>
              <a:t/>
            </a:r>
            <a:br>
              <a:rPr lang="en-US" sz="4800" b="0" i="0" dirty="0">
                <a:solidFill>
                  <a:srgbClr val="000000"/>
                </a:solidFill>
                <a:effectLst/>
                <a:latin typeface="Algerian" panose="04020705040A02060702" pitchFamily="82" charset="0"/>
              </a:rPr>
            </a:br>
            <a:endParaRPr lang="en-US" sz="4800" dirty="0">
              <a:latin typeface="Algerian" panose="04020705040A02060702" pitchFamily="82" charset="0"/>
            </a:endParaRPr>
          </a:p>
        </p:txBody>
      </p:sp>
      <p:sp>
        <p:nvSpPr>
          <p:cNvPr id="5" name="Content Placeholder 4">
            <a:extLst>
              <a:ext uri="{FF2B5EF4-FFF2-40B4-BE49-F238E27FC236}">
                <a16:creationId xmlns:a16="http://schemas.microsoft.com/office/drawing/2014/main" xmlns="" id="{93A6F33C-3AFE-474E-AC15-C00F368C3C6A}"/>
              </a:ext>
            </a:extLst>
          </p:cNvPr>
          <p:cNvSpPr>
            <a:spLocks noGrp="1"/>
          </p:cNvSpPr>
          <p:nvPr>
            <p:ph idx="15"/>
          </p:nvPr>
        </p:nvSpPr>
        <p:spPr>
          <a:xfrm>
            <a:off x="1309370" y="2065994"/>
            <a:ext cx="3445566" cy="605487"/>
          </a:xfrm>
        </p:spPr>
        <p:txBody>
          <a:bodyPr/>
          <a:lstStyle/>
          <a:p>
            <a:pPr algn="l"/>
            <a:r>
              <a:rPr lang="en-US" dirty="0" smtClean="0"/>
              <a:t>Planning of our project </a:t>
            </a:r>
            <a:endParaRPr lang="en-US" dirty="0"/>
          </a:p>
        </p:txBody>
      </p:sp>
      <p:sp>
        <p:nvSpPr>
          <p:cNvPr id="3" name="Content Placeholder 2">
            <a:extLst>
              <a:ext uri="{FF2B5EF4-FFF2-40B4-BE49-F238E27FC236}">
                <a16:creationId xmlns:a16="http://schemas.microsoft.com/office/drawing/2014/main" xmlns="" id="{65015163-D5FD-4849-978B-77883FAF7928}"/>
              </a:ext>
            </a:extLst>
          </p:cNvPr>
          <p:cNvSpPr>
            <a:spLocks noGrp="1"/>
          </p:cNvSpPr>
          <p:nvPr>
            <p:ph idx="1"/>
          </p:nvPr>
        </p:nvSpPr>
        <p:spPr>
          <a:xfrm>
            <a:off x="680934" y="2863158"/>
            <a:ext cx="4074002" cy="3053548"/>
          </a:xfrm>
        </p:spPr>
        <p:txBody>
          <a:bodyPr/>
          <a:lstStyle/>
          <a:p>
            <a:r>
              <a:rPr lang="en-US" dirty="0"/>
              <a:t>The project design is a part of the implication that can be used to improve the waste management of a locality. All the technical aspects have been thoroughly designed keeping all the constraints in mind. </a:t>
            </a:r>
          </a:p>
          <a:p>
            <a:r>
              <a:rPr lang="en-US" dirty="0"/>
              <a:t> </a:t>
            </a:r>
          </a:p>
          <a:p>
            <a:r>
              <a:rPr lang="en-US" dirty="0"/>
              <a:t>The project resolves around whether the project will be able to meet the future needs of the users. </a:t>
            </a:r>
          </a:p>
          <a:p>
            <a:r>
              <a:rPr lang="en-US" dirty="0"/>
              <a:t> </a:t>
            </a:r>
          </a:p>
          <a:p>
            <a:r>
              <a:rPr lang="en-US" dirty="0" smtClean="0"/>
              <a:t>. </a:t>
            </a:r>
            <a:endParaRPr lang="en-US" dirty="0"/>
          </a:p>
        </p:txBody>
      </p:sp>
      <p:sp>
        <p:nvSpPr>
          <p:cNvPr id="8" name="Content Placeholder 7">
            <a:extLst>
              <a:ext uri="{FF2B5EF4-FFF2-40B4-BE49-F238E27FC236}">
                <a16:creationId xmlns:a16="http://schemas.microsoft.com/office/drawing/2014/main" xmlns="" id="{C8438480-8B6F-44E5-A602-6240C1B85FB3}"/>
              </a:ext>
            </a:extLst>
          </p:cNvPr>
          <p:cNvSpPr>
            <a:spLocks noGrp="1"/>
          </p:cNvSpPr>
          <p:nvPr>
            <p:ph idx="19"/>
          </p:nvPr>
        </p:nvSpPr>
        <p:spPr/>
        <p:txBody>
          <a:bodyPr/>
          <a:lstStyle/>
          <a:p>
            <a:r>
              <a:rPr lang="en-US" dirty="0"/>
              <a:t>Basically this project is a website where the user will be able to send the location of his/her locality so that out site members can go and collect the garbage in that particular area. Garbage and recycling pickup work is physically demanding and it exposes workers to a number of occupational hazards. </a:t>
            </a:r>
          </a:p>
          <a:p>
            <a:r>
              <a:rPr lang="en-US" dirty="0"/>
              <a:t> </a:t>
            </a:r>
          </a:p>
          <a:p>
            <a:r>
              <a:rPr lang="en-US" dirty="0"/>
              <a:t>This project as named implies is designed to fulfill the task of collecting garbage from certain places and then dispose it at a single place from where the garbage could then be taken for disposal or process of recycling</a:t>
            </a:r>
            <a:endParaRPr lang="en-US" dirty="0">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xmlns="" id="{A1EE8A19-6968-4C81-B180-20FEF61ADEE1}"/>
              </a:ext>
            </a:extLst>
          </p:cNvPr>
          <p:cNvSpPr>
            <a:spLocks noGrp="1"/>
          </p:cNvSpPr>
          <p:nvPr>
            <p:ph idx="20"/>
          </p:nvPr>
        </p:nvSpPr>
        <p:spPr>
          <a:xfrm>
            <a:off x="7529497" y="5166451"/>
            <a:ext cx="3445566" cy="495389"/>
          </a:xfrm>
        </p:spPr>
        <p:txBody>
          <a:bodyPr/>
          <a:lstStyle/>
          <a:p>
            <a:endParaRPr lang="en-US" sz="2000" b="1" i="0" u="sng" dirty="0">
              <a:solidFill>
                <a:srgbClr val="000000"/>
              </a:solidFill>
              <a:effectLst/>
              <a:latin typeface="Times New Roman" panose="02020603050405020304" pitchFamily="18" charset="0"/>
              <a:cs typeface="Times New Roman" panose="02020603050405020304" pitchFamily="18" charset="0"/>
            </a:endParaRPr>
          </a:p>
          <a:p>
            <a:endParaRPr lang="en-US" dirty="0"/>
          </a:p>
        </p:txBody>
      </p:sp>
      <p:sp>
        <p:nvSpPr>
          <p:cNvPr id="4" name="Slide Number Placeholder 3">
            <a:extLst>
              <a:ext uri="{FF2B5EF4-FFF2-40B4-BE49-F238E27FC236}">
                <a16:creationId xmlns:a16="http://schemas.microsoft.com/office/drawing/2014/main" xmlns="" id="{CA1C0347-C2C9-46A2-B7A6-9653B525F7DD}"/>
              </a:ext>
            </a:extLst>
          </p:cNvPr>
          <p:cNvSpPr>
            <a:spLocks noGrp="1"/>
          </p:cNvSpPr>
          <p:nvPr>
            <p:ph type="sldNum" sz="quarter" idx="12"/>
          </p:nvPr>
        </p:nvSpPr>
        <p:spPr/>
        <p:txBody>
          <a:bodyPr/>
          <a:lstStyle/>
          <a:p>
            <a:fld id="{9EC71654-96A5-4280-94F3-931C61A9F92C}" type="slidenum">
              <a:rPr lang="en-US" smtClean="0"/>
              <a:pPr/>
              <a:t>8</a:t>
            </a:fld>
            <a:endParaRPr lang="en-US" dirty="0"/>
          </a:p>
        </p:txBody>
      </p:sp>
      <p:pic>
        <p:nvPicPr>
          <p:cNvPr id="6148" name="Picture 4">
            <a:extLst>
              <a:ext uri="{FF2B5EF4-FFF2-40B4-BE49-F238E27FC236}">
                <a16:creationId xmlns:a16="http://schemas.microsoft.com/office/drawing/2014/main" xmlns="" id="{FC30D188-EAE2-F53A-E235-E7C3D6A65D80}"/>
              </a:ext>
            </a:extLst>
          </p:cNvPr>
          <p:cNvPicPr>
            <a:picLocks noGrp="1" noChangeAspect="1" noChangeArrowheads="1"/>
          </p:cNvPicPr>
          <p:nvPr>
            <p:ph type="pic" sz="quarter" idx="21"/>
          </p:nvPr>
        </p:nvPicPr>
        <p:blipFill>
          <a:blip r:embed="rId3">
            <a:extLst>
              <a:ext uri="{28A0092B-C50C-407E-A947-70E740481C1C}">
                <a14:useLocalDpi xmlns:a14="http://schemas.microsoft.com/office/drawing/2010/main" val="0"/>
              </a:ext>
            </a:extLst>
          </a:blip>
          <a:srcRect t="7921" b="7921"/>
          <a:stretch>
            <a:fillRect/>
          </a:stretch>
        </p:blipFill>
        <p:spPr bwMode="auto">
          <a:xfrm>
            <a:off x="5080187" y="1648186"/>
            <a:ext cx="951579" cy="95157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xmlns="" id="{4E437096-39C7-8866-2162-56E9F5584FB0}"/>
              </a:ext>
            </a:extLst>
          </p:cNvPr>
          <p:cNvPicPr>
            <a:picLocks noGrp="1" noChangeAspect="1" noChangeArrowheads="1"/>
          </p:cNvPicPr>
          <p:nvPr>
            <p:ph type="pic" sz="quarter" idx="22"/>
          </p:nvPr>
        </p:nvPicPr>
        <p:blipFill>
          <a:blip r:embed="rId4">
            <a:extLst>
              <a:ext uri="{28A0092B-C50C-407E-A947-70E740481C1C}">
                <a14:useLocalDpi xmlns:a14="http://schemas.microsoft.com/office/drawing/2010/main" val="0"/>
              </a:ext>
            </a:extLst>
          </a:blip>
          <a:srcRect l="27106" r="27106"/>
          <a:stretch>
            <a:fillRect/>
          </a:stretch>
        </p:blipFill>
        <p:spPr bwMode="auto">
          <a:xfrm>
            <a:off x="6096000" y="4760259"/>
            <a:ext cx="986118" cy="90158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403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is how our site looks . </a:t>
            </a:r>
            <a:endParaRPr lang="en-US" dirty="0"/>
          </a:p>
        </p:txBody>
      </p:sp>
      <p:sp>
        <p:nvSpPr>
          <p:cNvPr id="3" name="Slide Number Placeholder 2"/>
          <p:cNvSpPr>
            <a:spLocks noGrp="1"/>
          </p:cNvSpPr>
          <p:nvPr>
            <p:ph type="sldNum" sz="quarter" idx="12"/>
          </p:nvPr>
        </p:nvSpPr>
        <p:spPr/>
        <p:txBody>
          <a:bodyPr/>
          <a:lstStyle/>
          <a:p>
            <a:fld id="{9EC71654-96A5-4280-94F3-931C61A9F92C}" type="slidenum">
              <a:rPr lang="en-US" noProof="0" smtClean="0"/>
              <a:pPr/>
              <a:t>9</a:t>
            </a:fld>
            <a:endParaRPr lang="en-US" noProof="0" dirty="0"/>
          </a:p>
        </p:txBody>
      </p:sp>
      <p:pic>
        <p:nvPicPr>
          <p:cNvPr id="1026" name="Picture 2" descr="C:\Users\Lenovo\Pictures\Screenshots\Screenshot (51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08308"/>
            <a:ext cx="12197584" cy="5549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7802754"/>
      </p:ext>
    </p:extLst>
  </p:cSld>
  <p:clrMapOvr>
    <a:masterClrMapping/>
  </p:clrMapOvr>
</p:sld>
</file>

<file path=ppt/theme/theme1.xml><?xml version="1.0" encoding="utf-8"?>
<a:theme xmlns:a="http://schemas.openxmlformats.org/drawingml/2006/main" name="Office Theme">
  <a:themeElements>
    <a:clrScheme name="Contoso v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ontoso v1">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TF34076243_Blue spheres presentation_RVA_v5" id="{E4C0B511-76E7-4C07-AFEA-8FEA0A5A8C84}" vid="{3A463146-28EF-4F73-B63C-03710F66E2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631071E6-22AE-499A-B09C-BF21CF5F74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0C07E3D-60A7-4F4E-8208-D9CCD01982CB}">
  <ds:schemaRefs>
    <ds:schemaRef ds:uri="http://schemas.microsoft.com/sharepoint/v3/contenttype/forms"/>
  </ds:schemaRefs>
</ds:datastoreItem>
</file>

<file path=customXml/itemProps3.xml><?xml version="1.0" encoding="utf-8"?>
<ds:datastoreItem xmlns:ds="http://schemas.openxmlformats.org/officeDocument/2006/customXml" ds:itemID="{CEA9B47F-3DD8-4645-81DC-B88780643C07}">
  <ds:schemaRef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purl.org/dc/elements/1.1/"/>
    <ds:schemaRef ds:uri="http://schemas.microsoft.com/office/2006/documentManagement/types"/>
    <ds:schemaRef ds:uri="71af3243-3dd4-4a8d-8c0d-dd76da1f02a5"/>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Blue spheres presentation</Template>
  <TotalTime>295</TotalTime>
  <Words>375</Words>
  <Application>Microsoft Office PowerPoint</Application>
  <PresentationFormat>Custom</PresentationFormat>
  <Paragraphs>62</Paragraphs>
  <Slides>10</Slides>
  <Notes>8</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vt:lpstr>
      <vt:lpstr>INTRODUCTION</vt:lpstr>
      <vt:lpstr>AIM </vt:lpstr>
      <vt:lpstr>ABOUT : </vt:lpstr>
      <vt:lpstr>   Principles of waste management:  </vt:lpstr>
      <vt:lpstr>Waste is produced by human activity, for example, the extraction and processing of raw materials. Waste management is intended to reduce adverse effects of waste on human health, the environment or aesthetics.  Here are some AVANGTAGES OF OUR PROJECT . </vt:lpstr>
      <vt:lpstr>Scope  </vt:lpstr>
      <vt:lpstr>     PLANNING : </vt:lpstr>
      <vt:lpstr>This is how our site looks . </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dc:creator>smritisuman003@gmail.com</dc:creator>
  <cp:lastModifiedBy>Lenovo</cp:lastModifiedBy>
  <cp:revision>5</cp:revision>
  <dcterms:created xsi:type="dcterms:W3CDTF">2022-05-18T16:31:01Z</dcterms:created>
  <dcterms:modified xsi:type="dcterms:W3CDTF">2022-05-19T03:28:20Z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